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9" r:id="rId2"/>
    <p:sldId id="257" r:id="rId3"/>
    <p:sldId id="258" r:id="rId4"/>
    <p:sldId id="259" r:id="rId5"/>
    <p:sldId id="300" r:id="rId6"/>
    <p:sldId id="301" r:id="rId7"/>
    <p:sldId id="302" r:id="rId8"/>
    <p:sldId id="303" r:id="rId9"/>
    <p:sldId id="304" r:id="rId10"/>
    <p:sldId id="305" r:id="rId11"/>
    <p:sldId id="306" r:id="rId12"/>
    <p:sldId id="307" r:id="rId13"/>
    <p:sldId id="308" r:id="rId14"/>
    <p:sldId id="260" r:id="rId15"/>
    <p:sldId id="317" r:id="rId16"/>
    <p:sldId id="359" r:id="rId17"/>
    <p:sldId id="318" r:id="rId18"/>
    <p:sldId id="360" r:id="rId19"/>
    <p:sldId id="319" r:id="rId20"/>
    <p:sldId id="361" r:id="rId21"/>
    <p:sldId id="320" r:id="rId22"/>
    <p:sldId id="362" r:id="rId23"/>
    <p:sldId id="321" r:id="rId24"/>
    <p:sldId id="363" r:id="rId25"/>
    <p:sldId id="322" r:id="rId26"/>
    <p:sldId id="364" r:id="rId27"/>
    <p:sldId id="324" r:id="rId28"/>
    <p:sldId id="323" r:id="rId29"/>
    <p:sldId id="325" r:id="rId30"/>
    <p:sldId id="326" r:id="rId31"/>
    <p:sldId id="296" r:id="rId32"/>
    <p:sldId id="297" r:id="rId33"/>
    <p:sldId id="298" r:id="rId34"/>
    <p:sldId id="299" r:id="rId35"/>
    <p:sldId id="265" r:id="rId36"/>
    <p:sldId id="270" r:id="rId37"/>
    <p:sldId id="287" r:id="rId38"/>
    <p:sldId id="370" r:id="rId39"/>
    <p:sldId id="271" r:id="rId40"/>
    <p:sldId id="344" r:id="rId41"/>
    <p:sldId id="346" r:id="rId42"/>
    <p:sldId id="348" r:id="rId43"/>
    <p:sldId id="349" r:id="rId44"/>
    <p:sldId id="351" r:id="rId45"/>
    <p:sldId id="278" r:id="rId46"/>
    <p:sldId id="309" r:id="rId47"/>
    <p:sldId id="277" r:id="rId48"/>
    <p:sldId id="266" r:id="rId49"/>
    <p:sldId id="310" r:id="rId50"/>
    <p:sldId id="272" r:id="rId51"/>
    <p:sldId id="311" r:id="rId52"/>
    <p:sldId id="273" r:id="rId53"/>
    <p:sldId id="312" r:id="rId54"/>
    <p:sldId id="274" r:id="rId55"/>
    <p:sldId id="313" r:id="rId56"/>
    <p:sldId id="342" r:id="rId57"/>
    <p:sldId id="357" r:id="rId58"/>
    <p:sldId id="276" r:id="rId59"/>
    <p:sldId id="315" r:id="rId60"/>
    <p:sldId id="279" r:id="rId61"/>
    <p:sldId id="316" r:id="rId62"/>
    <p:sldId id="292" r:id="rId63"/>
    <p:sldId id="288" r:id="rId64"/>
    <p:sldId id="289" r:id="rId65"/>
    <p:sldId id="290" r:id="rId66"/>
    <p:sldId id="327" r:id="rId67"/>
    <p:sldId id="328" r:id="rId68"/>
    <p:sldId id="329" r:id="rId69"/>
    <p:sldId id="330" r:id="rId70"/>
    <p:sldId id="331" r:id="rId71"/>
    <p:sldId id="333" r:id="rId72"/>
    <p:sldId id="340" r:id="rId73"/>
    <p:sldId id="335" r:id="rId74"/>
    <p:sldId id="371" r:id="rId75"/>
    <p:sldId id="293" r:id="rId76"/>
    <p:sldId id="291" r:id="rId77"/>
    <p:sldId id="367" r:id="rId78"/>
    <p:sldId id="372" r:id="rId79"/>
    <p:sldId id="373" r:id="rId80"/>
    <p:sldId id="280" r:id="rId81"/>
    <p:sldId id="352" r:id="rId82"/>
    <p:sldId id="281" r:id="rId83"/>
    <p:sldId id="353" r:id="rId84"/>
    <p:sldId id="282" r:id="rId85"/>
    <p:sldId id="354" r:id="rId86"/>
    <p:sldId id="283" r:id="rId87"/>
    <p:sldId id="355" r:id="rId88"/>
    <p:sldId id="341" r:id="rId89"/>
    <p:sldId id="356" r:id="rId90"/>
    <p:sldId id="343" r:id="rId91"/>
    <p:sldId id="366" r:id="rId92"/>
    <p:sldId id="365" r:id="rId93"/>
    <p:sldId id="358" r:id="rId94"/>
    <p:sldId id="36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F92AB-5A50-447B-A673-5DE9F33E28A7}" v="36" dt="2019-11-26T04:56:28.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48" d="100"/>
          <a:sy n="48" d="100"/>
        </p:scale>
        <p:origin x="4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Stanley" userId="d1e37bfe03e96f88" providerId="LiveId" clId="{F24F8F1B-339B-4F12-BD83-B0359F946324}"/>
    <pc:docChg chg="undo custSel addSld delSld modSld sldOrd">
      <pc:chgData name="Gregory Stanley" userId="d1e37bfe03e96f88" providerId="LiveId" clId="{F24F8F1B-339B-4F12-BD83-B0359F946324}" dt="2019-11-21T16:18:44.177" v="9584" actId="27636"/>
      <pc:docMkLst>
        <pc:docMk/>
      </pc:docMkLst>
      <pc:sldChg chg="modSp">
        <pc:chgData name="Gregory Stanley" userId="d1e37bfe03e96f88" providerId="LiveId" clId="{F24F8F1B-339B-4F12-BD83-B0359F946324}" dt="2019-11-19T18:18:23.937" v="919" actId="20577"/>
        <pc:sldMkLst>
          <pc:docMk/>
          <pc:sldMk cId="2188294882" sldId="256"/>
        </pc:sldMkLst>
        <pc:spChg chg="mod">
          <ac:chgData name="Gregory Stanley" userId="d1e37bfe03e96f88" providerId="LiveId" clId="{F24F8F1B-339B-4F12-BD83-B0359F946324}" dt="2019-11-19T18:15:50.404" v="767" actId="1035"/>
          <ac:spMkLst>
            <pc:docMk/>
            <pc:sldMk cId="2188294882" sldId="256"/>
            <ac:spMk id="2" creationId="{7BEDAFFC-E5EE-40C3-8C0F-85F490CA18D0}"/>
          </ac:spMkLst>
        </pc:spChg>
        <pc:spChg chg="mod">
          <ac:chgData name="Gregory Stanley" userId="d1e37bfe03e96f88" providerId="LiveId" clId="{F24F8F1B-339B-4F12-BD83-B0359F946324}" dt="2019-11-19T18:18:23.937" v="919" actId="20577"/>
          <ac:spMkLst>
            <pc:docMk/>
            <pc:sldMk cId="2188294882" sldId="256"/>
            <ac:spMk id="3" creationId="{C23EAB2B-182A-4682-A43C-5145E6F9E10D}"/>
          </ac:spMkLst>
        </pc:spChg>
      </pc:sldChg>
      <pc:sldChg chg="addSp delSp modSp add">
        <pc:chgData name="Gregory Stanley" userId="d1e37bfe03e96f88" providerId="LiveId" clId="{F24F8F1B-339B-4F12-BD83-B0359F946324}" dt="2019-11-19T18:25:41.868" v="1271" actId="1036"/>
        <pc:sldMkLst>
          <pc:docMk/>
          <pc:sldMk cId="3087326917" sldId="257"/>
        </pc:sldMkLst>
        <pc:spChg chg="del">
          <ac:chgData name="Gregory Stanley" userId="d1e37bfe03e96f88" providerId="LiveId" clId="{F24F8F1B-339B-4F12-BD83-B0359F946324}" dt="2019-11-19T18:19:15.165" v="921" actId="478"/>
          <ac:spMkLst>
            <pc:docMk/>
            <pc:sldMk cId="3087326917" sldId="257"/>
            <ac:spMk id="2" creationId="{D2EF9DD1-4366-4628-A4D7-DF29DB3D5A74}"/>
          </ac:spMkLst>
        </pc:spChg>
        <pc:spChg chg="mod">
          <ac:chgData name="Gregory Stanley" userId="d1e37bfe03e96f88" providerId="LiveId" clId="{F24F8F1B-339B-4F12-BD83-B0359F946324}" dt="2019-11-19T18:25:20.474" v="1249" actId="948"/>
          <ac:spMkLst>
            <pc:docMk/>
            <pc:sldMk cId="3087326917" sldId="257"/>
            <ac:spMk id="3" creationId="{FA5A0745-4863-464E-A379-2EBADB670F61}"/>
          </ac:spMkLst>
        </pc:spChg>
        <pc:picChg chg="add mod">
          <ac:chgData name="Gregory Stanley" userId="d1e37bfe03e96f88" providerId="LiveId" clId="{F24F8F1B-339B-4F12-BD83-B0359F946324}" dt="2019-11-19T18:25:41.868" v="1271" actId="1036"/>
          <ac:picMkLst>
            <pc:docMk/>
            <pc:sldMk cId="3087326917" sldId="257"/>
            <ac:picMk id="5" creationId="{4BFE523F-A100-4FF5-BB19-58941D709AD6}"/>
          </ac:picMkLst>
        </pc:picChg>
      </pc:sldChg>
      <pc:sldChg chg="addSp modSp add">
        <pc:chgData name="Gregory Stanley" userId="d1e37bfe03e96f88" providerId="LiveId" clId="{F24F8F1B-339B-4F12-BD83-B0359F946324}" dt="2019-11-19T18:29:27.651" v="1732" actId="1076"/>
        <pc:sldMkLst>
          <pc:docMk/>
          <pc:sldMk cId="601309761" sldId="258"/>
        </pc:sldMkLst>
        <pc:spChg chg="mod">
          <ac:chgData name="Gregory Stanley" userId="d1e37bfe03e96f88" providerId="LiveId" clId="{F24F8F1B-339B-4F12-BD83-B0359F946324}" dt="2019-11-19T18:29:09.391" v="1717" actId="948"/>
          <ac:spMkLst>
            <pc:docMk/>
            <pc:sldMk cId="601309761" sldId="258"/>
            <ac:spMk id="3" creationId="{FA5A0745-4863-464E-A379-2EBADB670F61}"/>
          </ac:spMkLst>
        </pc:spChg>
        <pc:picChg chg="add mod">
          <ac:chgData name="Gregory Stanley" userId="d1e37bfe03e96f88" providerId="LiveId" clId="{F24F8F1B-339B-4F12-BD83-B0359F946324}" dt="2019-11-19T18:29:27.651" v="1732" actId="1076"/>
          <ac:picMkLst>
            <pc:docMk/>
            <pc:sldMk cId="601309761" sldId="258"/>
            <ac:picMk id="4" creationId="{860434FC-A6EA-4E0E-BC97-E2C35C7E21C3}"/>
          </ac:picMkLst>
        </pc:picChg>
      </pc:sldChg>
      <pc:sldChg chg="addSp modSp add">
        <pc:chgData name="Gregory Stanley" userId="d1e37bfe03e96f88" providerId="LiveId" clId="{F24F8F1B-339B-4F12-BD83-B0359F946324}" dt="2019-11-19T18:34:40.678" v="1920"/>
        <pc:sldMkLst>
          <pc:docMk/>
          <pc:sldMk cId="373329294" sldId="259"/>
        </pc:sldMkLst>
        <pc:spChg chg="mod">
          <ac:chgData name="Gregory Stanley" userId="d1e37bfe03e96f88" providerId="LiveId" clId="{F24F8F1B-339B-4F12-BD83-B0359F946324}" dt="2019-11-19T18:31:11.329" v="1864" actId="27636"/>
          <ac:spMkLst>
            <pc:docMk/>
            <pc:sldMk cId="373329294" sldId="259"/>
            <ac:spMk id="3" creationId="{FA5A0745-4863-464E-A379-2EBADB670F61}"/>
          </ac:spMkLst>
        </pc:spChg>
        <pc:grpChg chg="add">
          <ac:chgData name="Gregory Stanley" userId="d1e37bfe03e96f88" providerId="LiveId" clId="{F24F8F1B-339B-4F12-BD83-B0359F946324}" dt="2019-11-19T18:34:40.678" v="1920"/>
          <ac:grpSpMkLst>
            <pc:docMk/>
            <pc:sldMk cId="373329294" sldId="259"/>
            <ac:grpSpMk id="4" creationId="{0344B5C3-B64F-476D-8E0E-9735509033D3}"/>
          </ac:grpSpMkLst>
        </pc:grpChg>
      </pc:sldChg>
      <pc:sldChg chg="addSp modSp add">
        <pc:chgData name="Gregory Stanley" userId="d1e37bfe03e96f88" providerId="LiveId" clId="{F24F8F1B-339B-4F12-BD83-B0359F946324}" dt="2019-11-19T18:36:17.815" v="2064" actId="1035"/>
        <pc:sldMkLst>
          <pc:docMk/>
          <pc:sldMk cId="3252691886" sldId="260"/>
        </pc:sldMkLst>
        <pc:spChg chg="mod">
          <ac:chgData name="Gregory Stanley" userId="d1e37bfe03e96f88" providerId="LiveId" clId="{F24F8F1B-339B-4F12-BD83-B0359F946324}" dt="2019-11-19T18:36:17.815" v="2064" actId="1035"/>
          <ac:spMkLst>
            <pc:docMk/>
            <pc:sldMk cId="3252691886" sldId="260"/>
            <ac:spMk id="3" creationId="{FA5A0745-4863-464E-A379-2EBADB670F61}"/>
          </ac:spMkLst>
        </pc:spChg>
        <pc:grpChg chg="add mod">
          <ac:chgData name="Gregory Stanley" userId="d1e37bfe03e96f88" providerId="LiveId" clId="{F24F8F1B-339B-4F12-BD83-B0359F946324}" dt="2019-11-19T18:34:00.205" v="1909" actId="164"/>
          <ac:grpSpMkLst>
            <pc:docMk/>
            <pc:sldMk cId="3252691886" sldId="260"/>
            <ac:grpSpMk id="7" creationId="{49159B6D-3E06-43B3-B27B-124EC5C8B7BD}"/>
          </ac:grpSpMkLst>
        </pc:grpChg>
        <pc:picChg chg="add mod">
          <ac:chgData name="Gregory Stanley" userId="d1e37bfe03e96f88" providerId="LiveId" clId="{F24F8F1B-339B-4F12-BD83-B0359F946324}" dt="2019-11-19T18:34:00.205" v="1909" actId="164"/>
          <ac:picMkLst>
            <pc:docMk/>
            <pc:sldMk cId="3252691886" sldId="260"/>
            <ac:picMk id="4" creationId="{5376CF81-45C5-45A1-9621-C247E416685E}"/>
          </ac:picMkLst>
        </pc:picChg>
        <pc:picChg chg="add mod">
          <ac:chgData name="Gregory Stanley" userId="d1e37bfe03e96f88" providerId="LiveId" clId="{F24F8F1B-339B-4F12-BD83-B0359F946324}" dt="2019-11-19T18:34:00.205" v="1909" actId="164"/>
          <ac:picMkLst>
            <pc:docMk/>
            <pc:sldMk cId="3252691886" sldId="260"/>
            <ac:picMk id="6" creationId="{7A97C6B5-69DC-42B0-9BCB-810D0A59298D}"/>
          </ac:picMkLst>
        </pc:picChg>
      </pc:sldChg>
      <pc:sldChg chg="addSp delSp modSp add">
        <pc:chgData name="Gregory Stanley" userId="d1e37bfe03e96f88" providerId="LiveId" clId="{F24F8F1B-339B-4F12-BD83-B0359F946324}" dt="2019-11-19T18:46:22.685" v="2739" actId="1036"/>
        <pc:sldMkLst>
          <pc:docMk/>
          <pc:sldMk cId="540189513" sldId="265"/>
        </pc:sldMkLst>
        <pc:spChg chg="mod">
          <ac:chgData name="Gregory Stanley" userId="d1e37bfe03e96f88" providerId="LiveId" clId="{F24F8F1B-339B-4F12-BD83-B0359F946324}" dt="2019-11-19T18:45:24.478" v="2722" actId="20577"/>
          <ac:spMkLst>
            <pc:docMk/>
            <pc:sldMk cId="540189513" sldId="265"/>
            <ac:spMk id="3" creationId="{FA5A0745-4863-464E-A379-2EBADB670F61}"/>
          </ac:spMkLst>
        </pc:spChg>
        <pc:picChg chg="add del mod">
          <ac:chgData name="Gregory Stanley" userId="d1e37bfe03e96f88" providerId="LiveId" clId="{F24F8F1B-339B-4F12-BD83-B0359F946324}" dt="2019-11-19T18:44:15.668" v="2634" actId="478"/>
          <ac:picMkLst>
            <pc:docMk/>
            <pc:sldMk cId="540189513" sldId="265"/>
            <ac:picMk id="5" creationId="{6F737508-D1DD-4C98-8B22-B93CCB87B686}"/>
          </ac:picMkLst>
        </pc:picChg>
        <pc:picChg chg="add mod">
          <ac:chgData name="Gregory Stanley" userId="d1e37bfe03e96f88" providerId="LiveId" clId="{F24F8F1B-339B-4F12-BD83-B0359F946324}" dt="2019-11-19T18:46:22.685" v="2739" actId="1036"/>
          <ac:picMkLst>
            <pc:docMk/>
            <pc:sldMk cId="540189513" sldId="265"/>
            <ac:picMk id="9" creationId="{0AD82359-74CD-43AB-9F91-D35E92DE5709}"/>
          </ac:picMkLst>
        </pc:picChg>
      </pc:sldChg>
      <pc:sldChg chg="addSp delSp modSp add">
        <pc:chgData name="Gregory Stanley" userId="d1e37bfe03e96f88" providerId="LiveId" clId="{F24F8F1B-339B-4F12-BD83-B0359F946324}" dt="2019-11-20T22:32:04.094" v="3359" actId="20577"/>
        <pc:sldMkLst>
          <pc:docMk/>
          <pc:sldMk cId="4028145412" sldId="266"/>
        </pc:sldMkLst>
        <pc:spChg chg="mod">
          <ac:chgData name="Gregory Stanley" userId="d1e37bfe03e96f88" providerId="LiveId" clId="{F24F8F1B-339B-4F12-BD83-B0359F946324}" dt="2019-11-20T22:32:04.094" v="3359" actId="20577"/>
          <ac:spMkLst>
            <pc:docMk/>
            <pc:sldMk cId="4028145412" sldId="266"/>
            <ac:spMk id="3" creationId="{FA5A0745-4863-464E-A379-2EBADB670F61}"/>
          </ac:spMkLst>
        </pc:spChg>
        <pc:picChg chg="add mod">
          <ac:chgData name="Gregory Stanley" userId="d1e37bfe03e96f88" providerId="LiveId" clId="{F24F8F1B-339B-4F12-BD83-B0359F946324}" dt="2019-11-20T22:20:01.991" v="2911" actId="1076"/>
          <ac:picMkLst>
            <pc:docMk/>
            <pc:sldMk cId="4028145412" sldId="266"/>
            <ac:picMk id="5" creationId="{5B83A32B-AB72-404C-B21F-EF913C9B0485}"/>
          </ac:picMkLst>
        </pc:picChg>
        <pc:picChg chg="add mod">
          <ac:chgData name="Gregory Stanley" userId="d1e37bfe03e96f88" providerId="LiveId" clId="{F24F8F1B-339B-4F12-BD83-B0359F946324}" dt="2019-11-20T22:19:58.649" v="2910" actId="1076"/>
          <ac:picMkLst>
            <pc:docMk/>
            <pc:sldMk cId="4028145412" sldId="266"/>
            <ac:picMk id="9" creationId="{ECF9DC58-F747-4CB9-ADE2-AA9CBF928235}"/>
          </ac:picMkLst>
        </pc:picChg>
        <pc:picChg chg="add del mod">
          <ac:chgData name="Gregory Stanley" userId="d1e37bfe03e96f88" providerId="LiveId" clId="{F24F8F1B-339B-4F12-BD83-B0359F946324}" dt="2019-11-20T22:23:34.609" v="2954"/>
          <ac:picMkLst>
            <pc:docMk/>
            <pc:sldMk cId="4028145412" sldId="266"/>
            <ac:picMk id="11" creationId="{E4B8EF26-8698-4572-B42F-BAD97E31FA85}"/>
          </ac:picMkLst>
        </pc:picChg>
      </pc:sldChg>
      <pc:sldChg chg="add">
        <pc:chgData name="Gregory Stanley" userId="d1e37bfe03e96f88" providerId="LiveId" clId="{F24F8F1B-339B-4F12-BD83-B0359F946324}" dt="2019-11-19T18:34:23.067" v="1914"/>
        <pc:sldMkLst>
          <pc:docMk/>
          <pc:sldMk cId="3644833385" sldId="267"/>
        </pc:sldMkLst>
      </pc:sldChg>
      <pc:sldChg chg="add">
        <pc:chgData name="Gregory Stanley" userId="d1e37bfe03e96f88" providerId="LiveId" clId="{F24F8F1B-339B-4F12-BD83-B0359F946324}" dt="2019-11-19T18:34:23.213" v="1915"/>
        <pc:sldMkLst>
          <pc:docMk/>
          <pc:sldMk cId="425036160" sldId="268"/>
        </pc:sldMkLst>
      </pc:sldChg>
      <pc:sldChg chg="modSp add ord">
        <pc:chgData name="Gregory Stanley" userId="d1e37bfe03e96f88" providerId="LiveId" clId="{F24F8F1B-339B-4F12-BD83-B0359F946324}" dt="2019-11-19T18:38:30.042" v="2167"/>
        <pc:sldMkLst>
          <pc:docMk/>
          <pc:sldMk cId="732343344" sldId="269"/>
        </pc:sldMkLst>
        <pc:spChg chg="mod">
          <ac:chgData name="Gregory Stanley" userId="d1e37bfe03e96f88" providerId="LiveId" clId="{F24F8F1B-339B-4F12-BD83-B0359F946324}" dt="2019-11-19T18:37:58.335" v="2165" actId="122"/>
          <ac:spMkLst>
            <pc:docMk/>
            <pc:sldMk cId="732343344" sldId="269"/>
            <ac:spMk id="3" creationId="{FA5A0745-4863-464E-A379-2EBADB670F61}"/>
          </ac:spMkLst>
        </pc:spChg>
      </pc:sldChg>
      <pc:sldChg chg="modSp add">
        <pc:chgData name="Gregory Stanley" userId="d1e37bfe03e96f88" providerId="LiveId" clId="{F24F8F1B-339B-4F12-BD83-B0359F946324}" dt="2019-11-19T18:46:58.716" v="2744" actId="1076"/>
        <pc:sldMkLst>
          <pc:docMk/>
          <pc:sldMk cId="1237144228" sldId="270"/>
        </pc:sldMkLst>
        <pc:spChg chg="mod">
          <ac:chgData name="Gregory Stanley" userId="d1e37bfe03e96f88" providerId="LiveId" clId="{F24F8F1B-339B-4F12-BD83-B0359F946324}" dt="2019-11-19T18:46:46.945" v="2741" actId="255"/>
          <ac:spMkLst>
            <pc:docMk/>
            <pc:sldMk cId="1237144228" sldId="270"/>
            <ac:spMk id="3" creationId="{FA5A0745-4863-464E-A379-2EBADB670F61}"/>
          </ac:spMkLst>
        </pc:spChg>
        <pc:picChg chg="mod">
          <ac:chgData name="Gregory Stanley" userId="d1e37bfe03e96f88" providerId="LiveId" clId="{F24F8F1B-339B-4F12-BD83-B0359F946324}" dt="2019-11-19T18:46:58.716" v="2744" actId="1076"/>
          <ac:picMkLst>
            <pc:docMk/>
            <pc:sldMk cId="1237144228" sldId="270"/>
            <ac:picMk id="5" creationId="{6F737508-D1DD-4C98-8B22-B93CCB87B686}"/>
          </ac:picMkLst>
        </pc:picChg>
      </pc:sldChg>
      <pc:sldChg chg="modSp add">
        <pc:chgData name="Gregory Stanley" userId="d1e37bfe03e96f88" providerId="LiveId" clId="{F24F8F1B-339B-4F12-BD83-B0359F946324}" dt="2019-11-20T22:15:14.528" v="2898" actId="255"/>
        <pc:sldMkLst>
          <pc:docMk/>
          <pc:sldMk cId="1625715242" sldId="271"/>
        </pc:sldMkLst>
        <pc:spChg chg="mod">
          <ac:chgData name="Gregory Stanley" userId="d1e37bfe03e96f88" providerId="LiveId" clId="{F24F8F1B-339B-4F12-BD83-B0359F946324}" dt="2019-11-20T22:15:14.528" v="2898" actId="255"/>
          <ac:spMkLst>
            <pc:docMk/>
            <pc:sldMk cId="1625715242" sldId="271"/>
            <ac:spMk id="3" creationId="{FA5A0745-4863-464E-A379-2EBADB670F61}"/>
          </ac:spMkLst>
        </pc:spChg>
      </pc:sldChg>
      <pc:sldChg chg="modSp add">
        <pc:chgData name="Gregory Stanley" userId="d1e37bfe03e96f88" providerId="LiveId" clId="{F24F8F1B-339B-4F12-BD83-B0359F946324}" dt="2019-11-20T22:32:50.646" v="3465" actId="20577"/>
        <pc:sldMkLst>
          <pc:docMk/>
          <pc:sldMk cId="1140836094" sldId="272"/>
        </pc:sldMkLst>
        <pc:spChg chg="mod">
          <ac:chgData name="Gregory Stanley" userId="d1e37bfe03e96f88" providerId="LiveId" clId="{F24F8F1B-339B-4F12-BD83-B0359F946324}" dt="2019-11-20T22:32:50.646" v="3465" actId="20577"/>
          <ac:spMkLst>
            <pc:docMk/>
            <pc:sldMk cId="1140836094" sldId="272"/>
            <ac:spMk id="3" creationId="{FA5A0745-4863-464E-A379-2EBADB670F61}"/>
          </ac:spMkLst>
        </pc:spChg>
      </pc:sldChg>
      <pc:sldChg chg="modSp add">
        <pc:chgData name="Gregory Stanley" userId="d1e37bfe03e96f88" providerId="LiveId" clId="{F24F8F1B-339B-4F12-BD83-B0359F946324}" dt="2019-11-20T22:33:51.167" v="3521" actId="20577"/>
        <pc:sldMkLst>
          <pc:docMk/>
          <pc:sldMk cId="496559136" sldId="273"/>
        </pc:sldMkLst>
        <pc:spChg chg="mod">
          <ac:chgData name="Gregory Stanley" userId="d1e37bfe03e96f88" providerId="LiveId" clId="{F24F8F1B-339B-4F12-BD83-B0359F946324}" dt="2019-11-20T22:33:51.167" v="3521" actId="20577"/>
          <ac:spMkLst>
            <pc:docMk/>
            <pc:sldMk cId="496559136" sldId="273"/>
            <ac:spMk id="3" creationId="{FA5A0745-4863-464E-A379-2EBADB670F61}"/>
          </ac:spMkLst>
        </pc:spChg>
      </pc:sldChg>
      <pc:sldChg chg="modSp add">
        <pc:chgData name="Gregory Stanley" userId="d1e37bfe03e96f88" providerId="LiveId" clId="{F24F8F1B-339B-4F12-BD83-B0359F946324}" dt="2019-11-20T22:35:09.568" v="3592" actId="20577"/>
        <pc:sldMkLst>
          <pc:docMk/>
          <pc:sldMk cId="1030265651" sldId="274"/>
        </pc:sldMkLst>
        <pc:spChg chg="mod">
          <ac:chgData name="Gregory Stanley" userId="d1e37bfe03e96f88" providerId="LiveId" clId="{F24F8F1B-339B-4F12-BD83-B0359F946324}" dt="2019-11-20T22:35:09.568" v="3592" actId="20577"/>
          <ac:spMkLst>
            <pc:docMk/>
            <pc:sldMk cId="1030265651" sldId="274"/>
            <ac:spMk id="3" creationId="{FA5A0745-4863-464E-A379-2EBADB670F61}"/>
          </ac:spMkLst>
        </pc:spChg>
      </pc:sldChg>
      <pc:sldChg chg="modSp add">
        <pc:chgData name="Gregory Stanley" userId="d1e37bfe03e96f88" providerId="LiveId" clId="{F24F8F1B-339B-4F12-BD83-B0359F946324}" dt="2019-11-20T22:41:23.203" v="3842" actId="20577"/>
        <pc:sldMkLst>
          <pc:docMk/>
          <pc:sldMk cId="3495562785" sldId="275"/>
        </pc:sldMkLst>
        <pc:spChg chg="mod">
          <ac:chgData name="Gregory Stanley" userId="d1e37bfe03e96f88" providerId="LiveId" clId="{F24F8F1B-339B-4F12-BD83-B0359F946324}" dt="2019-11-20T22:41:23.203" v="3842" actId="20577"/>
          <ac:spMkLst>
            <pc:docMk/>
            <pc:sldMk cId="3495562785" sldId="275"/>
            <ac:spMk id="3" creationId="{FA5A0745-4863-464E-A379-2EBADB670F61}"/>
          </ac:spMkLst>
        </pc:spChg>
      </pc:sldChg>
      <pc:sldChg chg="modSp add">
        <pc:chgData name="Gregory Stanley" userId="d1e37bfe03e96f88" providerId="LiveId" clId="{F24F8F1B-339B-4F12-BD83-B0359F946324}" dt="2019-11-20T22:55:52.748" v="3943" actId="20577"/>
        <pc:sldMkLst>
          <pc:docMk/>
          <pc:sldMk cId="3644359195" sldId="276"/>
        </pc:sldMkLst>
        <pc:spChg chg="mod">
          <ac:chgData name="Gregory Stanley" userId="d1e37bfe03e96f88" providerId="LiveId" clId="{F24F8F1B-339B-4F12-BD83-B0359F946324}" dt="2019-11-20T22:55:52.748" v="3943" actId="20577"/>
          <ac:spMkLst>
            <pc:docMk/>
            <pc:sldMk cId="3644359195" sldId="276"/>
            <ac:spMk id="3" creationId="{FA5A0745-4863-464E-A379-2EBADB670F61}"/>
          </ac:spMkLst>
        </pc:spChg>
      </pc:sldChg>
      <pc:sldChg chg="modSp add ord">
        <pc:chgData name="Gregory Stanley" userId="d1e37bfe03e96f88" providerId="LiveId" clId="{F24F8F1B-339B-4F12-BD83-B0359F946324}" dt="2019-11-20T22:25:28.160" v="2994"/>
        <pc:sldMkLst>
          <pc:docMk/>
          <pc:sldMk cId="455958102" sldId="277"/>
        </pc:sldMkLst>
        <pc:spChg chg="mod">
          <ac:chgData name="Gregory Stanley" userId="d1e37bfe03e96f88" providerId="LiveId" clId="{F24F8F1B-339B-4F12-BD83-B0359F946324}" dt="2019-11-20T22:25:02.279" v="2992" actId="20577"/>
          <ac:spMkLst>
            <pc:docMk/>
            <pc:sldMk cId="455958102" sldId="277"/>
            <ac:spMk id="3" creationId="{FA5A0745-4863-464E-A379-2EBADB670F61}"/>
          </ac:spMkLst>
        </pc:spChg>
      </pc:sldChg>
      <pc:sldChg chg="modSp add">
        <pc:chgData name="Gregory Stanley" userId="d1e37bfe03e96f88" providerId="LiveId" clId="{F24F8F1B-339B-4F12-BD83-B0359F946324}" dt="2019-11-20T22:29:50.329" v="3230" actId="20577"/>
        <pc:sldMkLst>
          <pc:docMk/>
          <pc:sldMk cId="530083280" sldId="278"/>
        </pc:sldMkLst>
        <pc:spChg chg="mod">
          <ac:chgData name="Gregory Stanley" userId="d1e37bfe03e96f88" providerId="LiveId" clId="{F24F8F1B-339B-4F12-BD83-B0359F946324}" dt="2019-11-20T22:29:50.329" v="3230" actId="20577"/>
          <ac:spMkLst>
            <pc:docMk/>
            <pc:sldMk cId="530083280" sldId="278"/>
            <ac:spMk id="3" creationId="{FA5A0745-4863-464E-A379-2EBADB670F61}"/>
          </ac:spMkLst>
        </pc:spChg>
      </pc:sldChg>
      <pc:sldChg chg="modSp add">
        <pc:chgData name="Gregory Stanley" userId="d1e37bfe03e96f88" providerId="LiveId" clId="{F24F8F1B-339B-4F12-BD83-B0359F946324}" dt="2019-11-20T22:59:47.356" v="4250" actId="20577"/>
        <pc:sldMkLst>
          <pc:docMk/>
          <pc:sldMk cId="1933490535" sldId="279"/>
        </pc:sldMkLst>
        <pc:spChg chg="mod">
          <ac:chgData name="Gregory Stanley" userId="d1e37bfe03e96f88" providerId="LiveId" clId="{F24F8F1B-339B-4F12-BD83-B0359F946324}" dt="2019-11-20T22:59:47.356" v="4250" actId="20577"/>
          <ac:spMkLst>
            <pc:docMk/>
            <pc:sldMk cId="1933490535" sldId="279"/>
            <ac:spMk id="3" creationId="{FA5A0745-4863-464E-A379-2EBADB670F61}"/>
          </ac:spMkLst>
        </pc:spChg>
      </pc:sldChg>
      <pc:sldChg chg="modSp add">
        <pc:chgData name="Gregory Stanley" userId="d1e37bfe03e96f88" providerId="LiveId" clId="{F24F8F1B-339B-4F12-BD83-B0359F946324}" dt="2019-11-20T23:00:00.153" v="4252" actId="20577"/>
        <pc:sldMkLst>
          <pc:docMk/>
          <pc:sldMk cId="27228773" sldId="280"/>
        </pc:sldMkLst>
        <pc:spChg chg="mod">
          <ac:chgData name="Gregory Stanley" userId="d1e37bfe03e96f88" providerId="LiveId" clId="{F24F8F1B-339B-4F12-BD83-B0359F946324}" dt="2019-11-20T23:00:00.153" v="4252" actId="20577"/>
          <ac:spMkLst>
            <pc:docMk/>
            <pc:sldMk cId="27228773" sldId="280"/>
            <ac:spMk id="3" creationId="{FA5A0745-4863-464E-A379-2EBADB670F61}"/>
          </ac:spMkLst>
        </pc:spChg>
      </pc:sldChg>
      <pc:sldChg chg="add">
        <pc:chgData name="Gregory Stanley" userId="d1e37bfe03e96f88" providerId="LiveId" clId="{F24F8F1B-339B-4F12-BD83-B0359F946324}" dt="2019-11-20T22:33:06.037" v="3468"/>
        <pc:sldMkLst>
          <pc:docMk/>
          <pc:sldMk cId="2227268805" sldId="281"/>
        </pc:sldMkLst>
      </pc:sldChg>
      <pc:sldChg chg="add">
        <pc:chgData name="Gregory Stanley" userId="d1e37bfe03e96f88" providerId="LiveId" clId="{F24F8F1B-339B-4F12-BD83-B0359F946324}" dt="2019-11-20T22:33:06.240" v="3469"/>
        <pc:sldMkLst>
          <pc:docMk/>
          <pc:sldMk cId="705531334" sldId="282"/>
        </pc:sldMkLst>
      </pc:sldChg>
      <pc:sldChg chg="add">
        <pc:chgData name="Gregory Stanley" userId="d1e37bfe03e96f88" providerId="LiveId" clId="{F24F8F1B-339B-4F12-BD83-B0359F946324}" dt="2019-11-20T22:33:06.443" v="3470"/>
        <pc:sldMkLst>
          <pc:docMk/>
          <pc:sldMk cId="3626239119" sldId="283"/>
        </pc:sldMkLst>
      </pc:sldChg>
      <pc:sldChg chg="add">
        <pc:chgData name="Gregory Stanley" userId="d1e37bfe03e96f88" providerId="LiveId" clId="{F24F8F1B-339B-4F12-BD83-B0359F946324}" dt="2019-11-20T22:33:06.620" v="3471"/>
        <pc:sldMkLst>
          <pc:docMk/>
          <pc:sldMk cId="830270633" sldId="284"/>
        </pc:sldMkLst>
      </pc:sldChg>
      <pc:sldChg chg="add">
        <pc:chgData name="Gregory Stanley" userId="d1e37bfe03e96f88" providerId="LiveId" clId="{F24F8F1B-339B-4F12-BD83-B0359F946324}" dt="2019-11-20T23:01:33.427" v="4253"/>
        <pc:sldMkLst>
          <pc:docMk/>
          <pc:sldMk cId="1094858779" sldId="285"/>
        </pc:sldMkLst>
      </pc:sldChg>
      <pc:sldChg chg="add">
        <pc:chgData name="Gregory Stanley" userId="d1e37bfe03e96f88" providerId="LiveId" clId="{F24F8F1B-339B-4F12-BD83-B0359F946324}" dt="2019-11-20T23:01:33.627" v="4254"/>
        <pc:sldMkLst>
          <pc:docMk/>
          <pc:sldMk cId="598950372" sldId="286"/>
        </pc:sldMkLst>
      </pc:sldChg>
      <pc:sldChg chg="modSp add ord">
        <pc:chgData name="Gregory Stanley" userId="d1e37bfe03e96f88" providerId="LiveId" clId="{F24F8F1B-339B-4F12-BD83-B0359F946324}" dt="2019-11-20T23:03:28.787" v="4522" actId="20577"/>
        <pc:sldMkLst>
          <pc:docMk/>
          <pc:sldMk cId="4237955352" sldId="287"/>
        </pc:sldMkLst>
        <pc:spChg chg="mod">
          <ac:chgData name="Gregory Stanley" userId="d1e37bfe03e96f88" providerId="LiveId" clId="{F24F8F1B-339B-4F12-BD83-B0359F946324}" dt="2019-11-20T23:03:28.787" v="4522" actId="20577"/>
          <ac:spMkLst>
            <pc:docMk/>
            <pc:sldMk cId="4237955352" sldId="287"/>
            <ac:spMk id="3" creationId="{FA5A0745-4863-464E-A379-2EBADB670F61}"/>
          </ac:spMkLst>
        </pc:spChg>
      </pc:sldChg>
      <pc:sldChg chg="modSp add">
        <pc:chgData name="Gregory Stanley" userId="d1e37bfe03e96f88" providerId="LiveId" clId="{F24F8F1B-339B-4F12-BD83-B0359F946324}" dt="2019-11-20T23:08:24.101" v="4672" actId="20577"/>
        <pc:sldMkLst>
          <pc:docMk/>
          <pc:sldMk cId="4041025218" sldId="288"/>
        </pc:sldMkLst>
        <pc:spChg chg="mod">
          <ac:chgData name="Gregory Stanley" userId="d1e37bfe03e96f88" providerId="LiveId" clId="{F24F8F1B-339B-4F12-BD83-B0359F946324}" dt="2019-11-20T23:08:24.101" v="4672" actId="20577"/>
          <ac:spMkLst>
            <pc:docMk/>
            <pc:sldMk cId="4041025218" sldId="288"/>
            <ac:spMk id="3" creationId="{FA5A0745-4863-464E-A379-2EBADB670F61}"/>
          </ac:spMkLst>
        </pc:spChg>
      </pc:sldChg>
      <pc:sldChg chg="addSp modSp add">
        <pc:chgData name="Gregory Stanley" userId="d1e37bfe03e96f88" providerId="LiveId" clId="{F24F8F1B-339B-4F12-BD83-B0359F946324}" dt="2019-11-20T23:12:26.181" v="4941" actId="1036"/>
        <pc:sldMkLst>
          <pc:docMk/>
          <pc:sldMk cId="738415497" sldId="289"/>
        </pc:sldMkLst>
        <pc:spChg chg="mod">
          <ac:chgData name="Gregory Stanley" userId="d1e37bfe03e96f88" providerId="LiveId" clId="{F24F8F1B-339B-4F12-BD83-B0359F946324}" dt="2019-11-20T23:12:09.306" v="4927" actId="1076"/>
          <ac:spMkLst>
            <pc:docMk/>
            <pc:sldMk cId="738415497" sldId="289"/>
            <ac:spMk id="3" creationId="{FA5A0745-4863-464E-A379-2EBADB670F61}"/>
          </ac:spMkLst>
        </pc:spChg>
        <pc:picChg chg="add mod">
          <ac:chgData name="Gregory Stanley" userId="d1e37bfe03e96f88" providerId="LiveId" clId="{F24F8F1B-339B-4F12-BD83-B0359F946324}" dt="2019-11-20T23:12:26.181" v="4941" actId="1036"/>
          <ac:picMkLst>
            <pc:docMk/>
            <pc:sldMk cId="738415497" sldId="289"/>
            <ac:picMk id="5" creationId="{D66AA06D-6D7A-4914-9277-E4D00F46E67E}"/>
          </ac:picMkLst>
        </pc:picChg>
      </pc:sldChg>
      <pc:sldChg chg="modSp add">
        <pc:chgData name="Gregory Stanley" userId="d1e37bfe03e96f88" providerId="LiveId" clId="{F24F8F1B-339B-4F12-BD83-B0359F946324}" dt="2019-11-21T16:03:17.415" v="8496" actId="20577"/>
        <pc:sldMkLst>
          <pc:docMk/>
          <pc:sldMk cId="3052131832" sldId="290"/>
        </pc:sldMkLst>
        <pc:spChg chg="mod">
          <ac:chgData name="Gregory Stanley" userId="d1e37bfe03e96f88" providerId="LiveId" clId="{F24F8F1B-339B-4F12-BD83-B0359F946324}" dt="2019-11-21T16:03:17.415" v="8496" actId="20577"/>
          <ac:spMkLst>
            <pc:docMk/>
            <pc:sldMk cId="3052131832" sldId="290"/>
            <ac:spMk id="3" creationId="{FA5A0745-4863-464E-A379-2EBADB670F61}"/>
          </ac:spMkLst>
        </pc:spChg>
      </pc:sldChg>
      <pc:sldChg chg="modSp add">
        <pc:chgData name="Gregory Stanley" userId="d1e37bfe03e96f88" providerId="LiveId" clId="{F24F8F1B-339B-4F12-BD83-B0359F946324}" dt="2019-11-21T16:07:38.615" v="8692" actId="20577"/>
        <pc:sldMkLst>
          <pc:docMk/>
          <pc:sldMk cId="3995706304" sldId="291"/>
        </pc:sldMkLst>
        <pc:spChg chg="mod">
          <ac:chgData name="Gregory Stanley" userId="d1e37bfe03e96f88" providerId="LiveId" clId="{F24F8F1B-339B-4F12-BD83-B0359F946324}" dt="2019-11-21T16:07:38.615" v="8692" actId="20577"/>
          <ac:spMkLst>
            <pc:docMk/>
            <pc:sldMk cId="3995706304" sldId="291"/>
            <ac:spMk id="3" creationId="{FA5A0745-4863-464E-A379-2EBADB670F61}"/>
          </ac:spMkLst>
        </pc:spChg>
      </pc:sldChg>
      <pc:sldChg chg="modSp add ord">
        <pc:chgData name="Gregory Stanley" userId="d1e37bfe03e96f88" providerId="LiveId" clId="{F24F8F1B-339B-4F12-BD83-B0359F946324}" dt="2019-11-21T15:58:29.565" v="8336" actId="20577"/>
        <pc:sldMkLst>
          <pc:docMk/>
          <pc:sldMk cId="1918713090" sldId="292"/>
        </pc:sldMkLst>
        <pc:spChg chg="mod">
          <ac:chgData name="Gregory Stanley" userId="d1e37bfe03e96f88" providerId="LiveId" clId="{F24F8F1B-339B-4F12-BD83-B0359F946324}" dt="2019-11-21T15:58:29.565" v="8336" actId="20577"/>
          <ac:spMkLst>
            <pc:docMk/>
            <pc:sldMk cId="1918713090" sldId="292"/>
            <ac:spMk id="3" creationId="{FA5A0745-4863-464E-A379-2EBADB670F61}"/>
          </ac:spMkLst>
        </pc:spChg>
      </pc:sldChg>
      <pc:sldChg chg="modSp add ord">
        <pc:chgData name="Gregory Stanley" userId="d1e37bfe03e96f88" providerId="LiveId" clId="{F24F8F1B-339B-4F12-BD83-B0359F946324}" dt="2019-11-21T16:14:22.159" v="9262" actId="114"/>
        <pc:sldMkLst>
          <pc:docMk/>
          <pc:sldMk cId="2496585249" sldId="293"/>
        </pc:sldMkLst>
        <pc:spChg chg="mod">
          <ac:chgData name="Gregory Stanley" userId="d1e37bfe03e96f88" providerId="LiveId" clId="{F24F8F1B-339B-4F12-BD83-B0359F946324}" dt="2019-11-21T16:14:22.159" v="9262" actId="114"/>
          <ac:spMkLst>
            <pc:docMk/>
            <pc:sldMk cId="2496585249" sldId="293"/>
            <ac:spMk id="3" creationId="{FA5A0745-4863-464E-A379-2EBADB670F61}"/>
          </ac:spMkLst>
        </pc:spChg>
      </pc:sldChg>
      <pc:sldChg chg="modSp add">
        <pc:chgData name="Gregory Stanley" userId="d1e37bfe03e96f88" providerId="LiveId" clId="{F24F8F1B-339B-4F12-BD83-B0359F946324}" dt="2019-11-21T16:18:44.177" v="9584" actId="27636"/>
        <pc:sldMkLst>
          <pc:docMk/>
          <pc:sldMk cId="2117760822" sldId="294"/>
        </pc:sldMkLst>
        <pc:spChg chg="mod">
          <ac:chgData name="Gregory Stanley" userId="d1e37bfe03e96f88" providerId="LiveId" clId="{F24F8F1B-339B-4F12-BD83-B0359F946324}" dt="2019-11-21T16:18:44.177" v="9584" actId="27636"/>
          <ac:spMkLst>
            <pc:docMk/>
            <pc:sldMk cId="2117760822" sldId="294"/>
            <ac:spMk id="3" creationId="{FA5A0745-4863-464E-A379-2EBADB670F61}"/>
          </ac:spMkLst>
        </pc:spChg>
      </pc:sldChg>
      <pc:sldChg chg="add">
        <pc:chgData name="Gregory Stanley" userId="d1e37bfe03e96f88" providerId="LiveId" clId="{F24F8F1B-339B-4F12-BD83-B0359F946324}" dt="2019-11-20T23:18:10.314" v="5239"/>
        <pc:sldMkLst>
          <pc:docMk/>
          <pc:sldMk cId="2879072829" sldId="295"/>
        </pc:sldMkLst>
      </pc:sldChg>
      <pc:sldChg chg="modSp">
        <pc:chgData name="Gregory Stanley" userId="d1e37bfe03e96f88" providerId="LiveId" clId="{F24F8F1B-339B-4F12-BD83-B0359F946324}" dt="2019-11-21T15:46:05.845" v="7829" actId="20577"/>
        <pc:sldMkLst>
          <pc:docMk/>
          <pc:sldMk cId="4170917313" sldId="313"/>
        </pc:sldMkLst>
        <pc:spChg chg="mod">
          <ac:chgData name="Gregory Stanley" userId="d1e37bfe03e96f88" providerId="LiveId" clId="{F24F8F1B-339B-4F12-BD83-B0359F946324}" dt="2019-11-21T15:46:05.845" v="7829" actId="20577"/>
          <ac:spMkLst>
            <pc:docMk/>
            <pc:sldMk cId="4170917313" sldId="313"/>
            <ac:spMk id="3" creationId="{FA5A0745-4863-464E-A379-2EBADB670F61}"/>
          </ac:spMkLst>
        </pc:spChg>
      </pc:sldChg>
      <pc:sldChg chg="modSp">
        <pc:chgData name="Gregory Stanley" userId="d1e37bfe03e96f88" providerId="LiveId" clId="{F24F8F1B-339B-4F12-BD83-B0359F946324}" dt="2019-11-21T15:49:31.828" v="8013" actId="27636"/>
        <pc:sldMkLst>
          <pc:docMk/>
          <pc:sldMk cId="1158016323" sldId="314"/>
        </pc:sldMkLst>
        <pc:spChg chg="mod">
          <ac:chgData name="Gregory Stanley" userId="d1e37bfe03e96f88" providerId="LiveId" clId="{F24F8F1B-339B-4F12-BD83-B0359F946324}" dt="2019-11-21T15:49:31.828" v="8013" actId="27636"/>
          <ac:spMkLst>
            <pc:docMk/>
            <pc:sldMk cId="1158016323" sldId="314"/>
            <ac:spMk id="3" creationId="{FA5A0745-4863-464E-A379-2EBADB670F61}"/>
          </ac:spMkLst>
        </pc:spChg>
      </pc:sldChg>
      <pc:sldChg chg="modSp add">
        <pc:chgData name="Gregory Stanley" userId="d1e37bfe03e96f88" providerId="LiveId" clId="{F24F8F1B-339B-4F12-BD83-B0359F946324}" dt="2019-11-21T15:51:44.444" v="8182" actId="20577"/>
        <pc:sldMkLst>
          <pc:docMk/>
          <pc:sldMk cId="1623669586" sldId="315"/>
        </pc:sldMkLst>
        <pc:spChg chg="mod">
          <ac:chgData name="Gregory Stanley" userId="d1e37bfe03e96f88" providerId="LiveId" clId="{F24F8F1B-339B-4F12-BD83-B0359F946324}" dt="2019-11-21T15:51:44.444" v="8182" actId="20577"/>
          <ac:spMkLst>
            <pc:docMk/>
            <pc:sldMk cId="1623669586" sldId="315"/>
            <ac:spMk id="3" creationId="{FA5A0745-4863-464E-A379-2EBADB670F61}"/>
          </ac:spMkLst>
        </pc:spChg>
      </pc:sldChg>
      <pc:sldChg chg="modSp add">
        <pc:chgData name="Gregory Stanley" userId="d1e37bfe03e96f88" providerId="LiveId" clId="{F24F8F1B-339B-4F12-BD83-B0359F946324}" dt="2019-11-21T15:53:33.278" v="8284" actId="27636"/>
        <pc:sldMkLst>
          <pc:docMk/>
          <pc:sldMk cId="3744149952" sldId="316"/>
        </pc:sldMkLst>
        <pc:spChg chg="mod">
          <ac:chgData name="Gregory Stanley" userId="d1e37bfe03e96f88" providerId="LiveId" clId="{F24F8F1B-339B-4F12-BD83-B0359F946324}" dt="2019-11-21T15:53:33.278" v="8284" actId="27636"/>
          <ac:spMkLst>
            <pc:docMk/>
            <pc:sldMk cId="3744149952" sldId="316"/>
            <ac:spMk id="3" creationId="{FA5A0745-4863-464E-A379-2EBADB670F61}"/>
          </ac:spMkLst>
        </pc:spChg>
      </pc:sldChg>
    </pc:docChg>
  </pc:docChgLst>
  <pc:docChgLst>
    <pc:chgData name="Gregory Stanley" userId="d1e37bfe03e96f88" providerId="LiveId" clId="{589F92AB-5A50-447B-A673-5DE9F33E28A7}"/>
    <pc:docChg chg="custSel addSld delSld modSld">
      <pc:chgData name="Gregory Stanley" userId="d1e37bfe03e96f88" providerId="LiveId" clId="{589F92AB-5A50-447B-A673-5DE9F33E28A7}" dt="2019-11-26T04:59:34.617" v="1855" actId="123"/>
      <pc:docMkLst>
        <pc:docMk/>
      </pc:docMkLst>
      <pc:sldChg chg="del">
        <pc:chgData name="Gregory Stanley" userId="d1e37bfe03e96f88" providerId="LiveId" clId="{589F92AB-5A50-447B-A673-5DE9F33E28A7}" dt="2019-11-24T07:43:04.616" v="245" actId="2696"/>
        <pc:sldMkLst>
          <pc:docMk/>
          <pc:sldMk cId="2188294882" sldId="256"/>
        </pc:sldMkLst>
      </pc:sldChg>
      <pc:sldChg chg="delSp">
        <pc:chgData name="Gregory Stanley" userId="d1e37bfe03e96f88" providerId="LiveId" clId="{589F92AB-5A50-447B-A673-5DE9F33E28A7}" dt="2019-11-24T07:52:26.483" v="570" actId="478"/>
        <pc:sldMkLst>
          <pc:docMk/>
          <pc:sldMk cId="3087326917" sldId="257"/>
        </pc:sldMkLst>
        <pc:grpChg chg="del">
          <ac:chgData name="Gregory Stanley" userId="d1e37bfe03e96f88" providerId="LiveId" clId="{589F92AB-5A50-447B-A673-5DE9F33E28A7}" dt="2019-11-24T07:52:26.483" v="570" actId="478"/>
          <ac:grpSpMkLst>
            <pc:docMk/>
            <pc:sldMk cId="3087326917" sldId="257"/>
            <ac:grpSpMk id="4" creationId="{5ABE5E8F-975A-4036-B671-E725068A031A}"/>
          </ac:grpSpMkLst>
        </pc:grpChg>
      </pc:sldChg>
      <pc:sldChg chg="delSp">
        <pc:chgData name="Gregory Stanley" userId="d1e37bfe03e96f88" providerId="LiveId" clId="{589F92AB-5A50-447B-A673-5DE9F33E28A7}" dt="2019-11-24T07:52:28.080" v="571" actId="478"/>
        <pc:sldMkLst>
          <pc:docMk/>
          <pc:sldMk cId="601309761" sldId="258"/>
        </pc:sldMkLst>
        <pc:grpChg chg="del">
          <ac:chgData name="Gregory Stanley" userId="d1e37bfe03e96f88" providerId="LiveId" clId="{589F92AB-5A50-447B-A673-5DE9F33E28A7}" dt="2019-11-24T07:52:28.080" v="571" actId="478"/>
          <ac:grpSpMkLst>
            <pc:docMk/>
            <pc:sldMk cId="601309761" sldId="258"/>
            <ac:grpSpMk id="5" creationId="{8131DAEC-6668-4BD4-B1BB-C2B0EEA981D1}"/>
          </ac:grpSpMkLst>
        </pc:grpChg>
      </pc:sldChg>
      <pc:sldChg chg="delSp modSp">
        <pc:chgData name="Gregory Stanley" userId="d1e37bfe03e96f88" providerId="LiveId" clId="{589F92AB-5A50-447B-A673-5DE9F33E28A7}" dt="2019-11-24T07:52:29.992" v="572" actId="478"/>
        <pc:sldMkLst>
          <pc:docMk/>
          <pc:sldMk cId="373329294" sldId="259"/>
        </pc:sldMkLst>
        <pc:spChg chg="mod">
          <ac:chgData name="Gregory Stanley" userId="d1e37bfe03e96f88" providerId="LiveId" clId="{589F92AB-5A50-447B-A673-5DE9F33E28A7}" dt="2019-11-24T07:44:46.926" v="261" actId="20577"/>
          <ac:spMkLst>
            <pc:docMk/>
            <pc:sldMk cId="373329294" sldId="259"/>
            <ac:spMk id="3" creationId="{FA5A0745-4863-464E-A379-2EBADB670F61}"/>
          </ac:spMkLst>
        </pc:spChg>
        <pc:grpChg chg="del">
          <ac:chgData name="Gregory Stanley" userId="d1e37bfe03e96f88" providerId="LiveId" clId="{589F92AB-5A50-447B-A673-5DE9F33E28A7}" dt="2019-11-24T07:52:29.992" v="572" actId="478"/>
          <ac:grpSpMkLst>
            <pc:docMk/>
            <pc:sldMk cId="373329294" sldId="259"/>
            <ac:grpSpMk id="4" creationId="{0344B5C3-B64F-476D-8E0E-9735509033D3}"/>
          </ac:grpSpMkLst>
        </pc:grpChg>
      </pc:sldChg>
      <pc:sldChg chg="delSp modSp">
        <pc:chgData name="Gregory Stanley" userId="d1e37bfe03e96f88" providerId="LiveId" clId="{589F92AB-5A50-447B-A673-5DE9F33E28A7}" dt="2019-11-24T07:52:48.326" v="582" actId="478"/>
        <pc:sldMkLst>
          <pc:docMk/>
          <pc:sldMk cId="3252691886" sldId="260"/>
        </pc:sldMkLst>
        <pc:spChg chg="mod">
          <ac:chgData name="Gregory Stanley" userId="d1e37bfe03e96f88" providerId="LiveId" clId="{589F92AB-5A50-447B-A673-5DE9F33E28A7}" dt="2019-11-24T07:45:58.700" v="284" actId="20577"/>
          <ac:spMkLst>
            <pc:docMk/>
            <pc:sldMk cId="3252691886" sldId="260"/>
            <ac:spMk id="3" creationId="{FA5A0745-4863-464E-A379-2EBADB670F61}"/>
          </ac:spMkLst>
        </pc:spChg>
        <pc:grpChg chg="del">
          <ac:chgData name="Gregory Stanley" userId="d1e37bfe03e96f88" providerId="LiveId" clId="{589F92AB-5A50-447B-A673-5DE9F33E28A7}" dt="2019-11-24T07:52:48.326" v="582" actId="478"/>
          <ac:grpSpMkLst>
            <pc:docMk/>
            <pc:sldMk cId="3252691886" sldId="260"/>
            <ac:grpSpMk id="7" creationId="{49159B6D-3E06-43B3-B27B-124EC5C8B7BD}"/>
          </ac:grpSpMkLst>
        </pc:grpChg>
      </pc:sldChg>
      <pc:sldChg chg="delSp">
        <pc:chgData name="Gregory Stanley" userId="d1e37bfe03e96f88" providerId="LiveId" clId="{589F92AB-5A50-447B-A673-5DE9F33E28A7}" dt="2019-11-24T07:53:26.522" v="604" actId="478"/>
        <pc:sldMkLst>
          <pc:docMk/>
          <pc:sldMk cId="540189513" sldId="265"/>
        </pc:sldMkLst>
        <pc:grpChg chg="del">
          <ac:chgData name="Gregory Stanley" userId="d1e37bfe03e96f88" providerId="LiveId" clId="{589F92AB-5A50-447B-A673-5DE9F33E28A7}" dt="2019-11-24T07:53:26.522" v="604" actId="478"/>
          <ac:grpSpMkLst>
            <pc:docMk/>
            <pc:sldMk cId="540189513" sldId="265"/>
            <ac:grpSpMk id="7" creationId="{49159B6D-3E06-43B3-B27B-124EC5C8B7BD}"/>
          </ac:grpSpMkLst>
        </pc:grpChg>
      </pc:sldChg>
      <pc:sldChg chg="delSp">
        <pc:chgData name="Gregory Stanley" userId="d1e37bfe03e96f88" providerId="LiveId" clId="{589F92AB-5A50-447B-A673-5DE9F33E28A7}" dt="2019-11-24T07:53:58.498" v="624" actId="478"/>
        <pc:sldMkLst>
          <pc:docMk/>
          <pc:sldMk cId="4028145412" sldId="266"/>
        </pc:sldMkLst>
        <pc:grpChg chg="del">
          <ac:chgData name="Gregory Stanley" userId="d1e37bfe03e96f88" providerId="LiveId" clId="{589F92AB-5A50-447B-A673-5DE9F33E28A7}" dt="2019-11-24T07:53:56.007" v="622" actId="478"/>
          <ac:grpSpMkLst>
            <pc:docMk/>
            <pc:sldMk cId="4028145412" sldId="266"/>
            <ac:grpSpMk id="7" creationId="{49159B6D-3E06-43B3-B27B-124EC5C8B7BD}"/>
          </ac:grpSpMkLst>
        </pc:grpChg>
        <pc:picChg chg="del">
          <ac:chgData name="Gregory Stanley" userId="d1e37bfe03e96f88" providerId="LiveId" clId="{589F92AB-5A50-447B-A673-5DE9F33E28A7}" dt="2019-11-24T07:53:57.493" v="623" actId="478"/>
          <ac:picMkLst>
            <pc:docMk/>
            <pc:sldMk cId="4028145412" sldId="266"/>
            <ac:picMk id="5" creationId="{5B83A32B-AB72-404C-B21F-EF913C9B0485}"/>
          </ac:picMkLst>
        </pc:picChg>
        <pc:picChg chg="del">
          <ac:chgData name="Gregory Stanley" userId="d1e37bfe03e96f88" providerId="LiveId" clId="{589F92AB-5A50-447B-A673-5DE9F33E28A7}" dt="2019-11-24T07:53:58.498" v="624" actId="478"/>
          <ac:picMkLst>
            <pc:docMk/>
            <pc:sldMk cId="4028145412" sldId="266"/>
            <ac:picMk id="9" creationId="{ECF9DC58-F747-4CB9-ADE2-AA9CBF928235}"/>
          </ac:picMkLst>
        </pc:picChg>
      </pc:sldChg>
      <pc:sldChg chg="del">
        <pc:chgData name="Gregory Stanley" userId="d1e37bfe03e96f88" providerId="LiveId" clId="{589F92AB-5A50-447B-A673-5DE9F33E28A7}" dt="2019-11-24T07:51:56.317" v="567" actId="2696"/>
        <pc:sldMkLst>
          <pc:docMk/>
          <pc:sldMk cId="3644833385" sldId="267"/>
        </pc:sldMkLst>
      </pc:sldChg>
      <pc:sldChg chg="delSp">
        <pc:chgData name="Gregory Stanley" userId="d1e37bfe03e96f88" providerId="LiveId" clId="{589F92AB-5A50-447B-A673-5DE9F33E28A7}" dt="2019-11-24T07:53:27.883" v="605" actId="478"/>
        <pc:sldMkLst>
          <pc:docMk/>
          <pc:sldMk cId="1237144228" sldId="270"/>
        </pc:sldMkLst>
        <pc:grpChg chg="del">
          <ac:chgData name="Gregory Stanley" userId="d1e37bfe03e96f88" providerId="LiveId" clId="{589F92AB-5A50-447B-A673-5DE9F33E28A7}" dt="2019-11-24T07:53:27.883" v="605" actId="478"/>
          <ac:grpSpMkLst>
            <pc:docMk/>
            <pc:sldMk cId="1237144228" sldId="270"/>
            <ac:grpSpMk id="7" creationId="{49159B6D-3E06-43B3-B27B-124EC5C8B7BD}"/>
          </ac:grpSpMkLst>
        </pc:grpChg>
      </pc:sldChg>
      <pc:sldChg chg="delSp modSp">
        <pc:chgData name="Gregory Stanley" userId="d1e37bfe03e96f88" providerId="LiveId" clId="{589F92AB-5A50-447B-A673-5DE9F33E28A7}" dt="2019-11-24T07:53:30.201" v="607" actId="478"/>
        <pc:sldMkLst>
          <pc:docMk/>
          <pc:sldMk cId="1625715242" sldId="271"/>
        </pc:sldMkLst>
        <pc:spChg chg="mod">
          <ac:chgData name="Gregory Stanley" userId="d1e37bfe03e96f88" providerId="LiveId" clId="{589F92AB-5A50-447B-A673-5DE9F33E28A7}" dt="2019-11-24T07:47:52.861" v="322" actId="20577"/>
          <ac:spMkLst>
            <pc:docMk/>
            <pc:sldMk cId="1625715242" sldId="271"/>
            <ac:spMk id="3" creationId="{FA5A0745-4863-464E-A379-2EBADB670F61}"/>
          </ac:spMkLst>
        </pc:spChg>
        <pc:grpChg chg="del">
          <ac:chgData name="Gregory Stanley" userId="d1e37bfe03e96f88" providerId="LiveId" clId="{589F92AB-5A50-447B-A673-5DE9F33E28A7}" dt="2019-11-24T07:53:30.201" v="607" actId="478"/>
          <ac:grpSpMkLst>
            <pc:docMk/>
            <pc:sldMk cId="1625715242" sldId="271"/>
            <ac:grpSpMk id="7" creationId="{49159B6D-3E06-43B3-B27B-124EC5C8B7BD}"/>
          </ac:grpSpMkLst>
        </pc:grpChg>
      </pc:sldChg>
      <pc:sldChg chg="delSp modSp">
        <pc:chgData name="Gregory Stanley" userId="d1e37bfe03e96f88" providerId="LiveId" clId="{589F92AB-5A50-447B-A673-5DE9F33E28A7}" dt="2019-11-24T07:54:05.736" v="631" actId="478"/>
        <pc:sldMkLst>
          <pc:docMk/>
          <pc:sldMk cId="1140836094" sldId="272"/>
        </pc:sldMkLst>
        <pc:grpChg chg="del">
          <ac:chgData name="Gregory Stanley" userId="d1e37bfe03e96f88" providerId="LiveId" clId="{589F92AB-5A50-447B-A673-5DE9F33E28A7}" dt="2019-11-24T07:54:03.869" v="628" actId="478"/>
          <ac:grpSpMkLst>
            <pc:docMk/>
            <pc:sldMk cId="1140836094" sldId="272"/>
            <ac:grpSpMk id="7" creationId="{49159B6D-3E06-43B3-B27B-124EC5C8B7BD}"/>
          </ac:grpSpMkLst>
        </pc:grpChg>
        <pc:picChg chg="del">
          <ac:chgData name="Gregory Stanley" userId="d1e37bfe03e96f88" providerId="LiveId" clId="{589F92AB-5A50-447B-A673-5DE9F33E28A7}" dt="2019-11-24T07:54:04.458" v="629" actId="478"/>
          <ac:picMkLst>
            <pc:docMk/>
            <pc:sldMk cId="1140836094" sldId="272"/>
            <ac:picMk id="5" creationId="{5B83A32B-AB72-404C-B21F-EF913C9B0485}"/>
          </ac:picMkLst>
        </pc:picChg>
        <pc:picChg chg="del mod">
          <ac:chgData name="Gregory Stanley" userId="d1e37bfe03e96f88" providerId="LiveId" clId="{589F92AB-5A50-447B-A673-5DE9F33E28A7}" dt="2019-11-24T07:54:05.736" v="631" actId="478"/>
          <ac:picMkLst>
            <pc:docMk/>
            <pc:sldMk cId="1140836094" sldId="272"/>
            <ac:picMk id="9" creationId="{ECF9DC58-F747-4CB9-ADE2-AA9CBF928235}"/>
          </ac:picMkLst>
        </pc:picChg>
      </pc:sldChg>
      <pc:sldChg chg="delSp">
        <pc:chgData name="Gregory Stanley" userId="d1e37bfe03e96f88" providerId="LiveId" clId="{589F92AB-5A50-447B-A673-5DE9F33E28A7}" dt="2019-11-24T07:54:14.058" v="638" actId="478"/>
        <pc:sldMkLst>
          <pc:docMk/>
          <pc:sldMk cId="496559136" sldId="273"/>
        </pc:sldMkLst>
        <pc:grpChg chg="del">
          <ac:chgData name="Gregory Stanley" userId="d1e37bfe03e96f88" providerId="LiveId" clId="{589F92AB-5A50-447B-A673-5DE9F33E28A7}" dt="2019-11-24T07:54:14.058" v="638" actId="478"/>
          <ac:grpSpMkLst>
            <pc:docMk/>
            <pc:sldMk cId="496559136" sldId="273"/>
            <ac:grpSpMk id="7" creationId="{49159B6D-3E06-43B3-B27B-124EC5C8B7BD}"/>
          </ac:grpSpMkLst>
        </pc:grpChg>
        <pc:picChg chg="del">
          <ac:chgData name="Gregory Stanley" userId="d1e37bfe03e96f88" providerId="LiveId" clId="{589F92AB-5A50-447B-A673-5DE9F33E28A7}" dt="2019-11-24T07:54:11.493" v="636" actId="478"/>
          <ac:picMkLst>
            <pc:docMk/>
            <pc:sldMk cId="496559136" sldId="273"/>
            <ac:picMk id="5" creationId="{5B83A32B-AB72-404C-B21F-EF913C9B0485}"/>
          </ac:picMkLst>
        </pc:picChg>
        <pc:picChg chg="del">
          <ac:chgData name="Gregory Stanley" userId="d1e37bfe03e96f88" providerId="LiveId" clId="{589F92AB-5A50-447B-A673-5DE9F33E28A7}" dt="2019-11-24T07:54:13.419" v="637" actId="478"/>
          <ac:picMkLst>
            <pc:docMk/>
            <pc:sldMk cId="496559136" sldId="273"/>
            <ac:picMk id="9" creationId="{ECF9DC58-F747-4CB9-ADE2-AA9CBF928235}"/>
          </ac:picMkLst>
        </pc:picChg>
      </pc:sldChg>
      <pc:sldChg chg="delSp modSp">
        <pc:chgData name="Gregory Stanley" userId="d1e37bfe03e96f88" providerId="LiveId" clId="{589F92AB-5A50-447B-A673-5DE9F33E28A7}" dt="2019-11-24T07:54:21.437" v="645" actId="478"/>
        <pc:sldMkLst>
          <pc:docMk/>
          <pc:sldMk cId="1030265651" sldId="274"/>
        </pc:sldMkLst>
        <pc:grpChg chg="del mod">
          <ac:chgData name="Gregory Stanley" userId="d1e37bfe03e96f88" providerId="LiveId" clId="{589F92AB-5A50-447B-A673-5DE9F33E28A7}" dt="2019-11-24T07:54:21.437" v="645" actId="478"/>
          <ac:grpSpMkLst>
            <pc:docMk/>
            <pc:sldMk cId="1030265651" sldId="274"/>
            <ac:grpSpMk id="7" creationId="{49159B6D-3E06-43B3-B27B-124EC5C8B7BD}"/>
          </ac:grpSpMkLst>
        </pc:grpChg>
        <pc:picChg chg="del">
          <ac:chgData name="Gregory Stanley" userId="d1e37bfe03e96f88" providerId="LiveId" clId="{589F92AB-5A50-447B-A673-5DE9F33E28A7}" dt="2019-11-24T07:54:18.920" v="642" actId="478"/>
          <ac:picMkLst>
            <pc:docMk/>
            <pc:sldMk cId="1030265651" sldId="274"/>
            <ac:picMk id="5" creationId="{5B83A32B-AB72-404C-B21F-EF913C9B0485}"/>
          </ac:picMkLst>
        </pc:picChg>
        <pc:picChg chg="del">
          <ac:chgData name="Gregory Stanley" userId="d1e37bfe03e96f88" providerId="LiveId" clId="{589F92AB-5A50-447B-A673-5DE9F33E28A7}" dt="2019-11-24T07:54:20.173" v="643" actId="478"/>
          <ac:picMkLst>
            <pc:docMk/>
            <pc:sldMk cId="1030265651" sldId="274"/>
            <ac:picMk id="9" creationId="{ECF9DC58-F747-4CB9-ADE2-AA9CBF928235}"/>
          </ac:picMkLst>
        </pc:picChg>
      </pc:sldChg>
      <pc:sldChg chg="delSp">
        <pc:chgData name="Gregory Stanley" userId="d1e37bfe03e96f88" providerId="LiveId" clId="{589F92AB-5A50-447B-A673-5DE9F33E28A7}" dt="2019-11-24T07:54:57.942" v="657" actId="478"/>
        <pc:sldMkLst>
          <pc:docMk/>
          <pc:sldMk cId="3644359195" sldId="276"/>
        </pc:sldMkLst>
        <pc:grpChg chg="del">
          <ac:chgData name="Gregory Stanley" userId="d1e37bfe03e96f88" providerId="LiveId" clId="{589F92AB-5A50-447B-A673-5DE9F33E28A7}" dt="2019-11-24T07:54:57.108" v="656" actId="478"/>
          <ac:grpSpMkLst>
            <pc:docMk/>
            <pc:sldMk cId="3644359195" sldId="276"/>
            <ac:grpSpMk id="7" creationId="{49159B6D-3E06-43B3-B27B-124EC5C8B7BD}"/>
          </ac:grpSpMkLst>
        </pc:grpChg>
        <pc:picChg chg="del">
          <ac:chgData name="Gregory Stanley" userId="d1e37bfe03e96f88" providerId="LiveId" clId="{589F92AB-5A50-447B-A673-5DE9F33E28A7}" dt="2019-11-24T07:54:56.676" v="655" actId="478"/>
          <ac:picMkLst>
            <pc:docMk/>
            <pc:sldMk cId="3644359195" sldId="276"/>
            <ac:picMk id="5" creationId="{5B83A32B-AB72-404C-B21F-EF913C9B0485}"/>
          </ac:picMkLst>
        </pc:picChg>
        <pc:picChg chg="del">
          <ac:chgData name="Gregory Stanley" userId="d1e37bfe03e96f88" providerId="LiveId" clId="{589F92AB-5A50-447B-A673-5DE9F33E28A7}" dt="2019-11-24T07:54:57.942" v="657" actId="478"/>
          <ac:picMkLst>
            <pc:docMk/>
            <pc:sldMk cId="3644359195" sldId="276"/>
            <ac:picMk id="9" creationId="{ECF9DC58-F747-4CB9-ADE2-AA9CBF928235}"/>
          </ac:picMkLst>
        </pc:picChg>
      </pc:sldChg>
      <pc:sldChg chg="delSp">
        <pc:chgData name="Gregory Stanley" userId="d1e37bfe03e96f88" providerId="LiveId" clId="{589F92AB-5A50-447B-A673-5DE9F33E28A7}" dt="2019-11-24T07:53:48.051" v="619" actId="478"/>
        <pc:sldMkLst>
          <pc:docMk/>
          <pc:sldMk cId="455958102" sldId="277"/>
        </pc:sldMkLst>
        <pc:grpChg chg="del">
          <ac:chgData name="Gregory Stanley" userId="d1e37bfe03e96f88" providerId="LiveId" clId="{589F92AB-5A50-447B-A673-5DE9F33E28A7}" dt="2019-11-24T07:53:46.597" v="618" actId="478"/>
          <ac:grpSpMkLst>
            <pc:docMk/>
            <pc:sldMk cId="455958102" sldId="277"/>
            <ac:grpSpMk id="7" creationId="{49159B6D-3E06-43B3-B27B-124EC5C8B7BD}"/>
          </ac:grpSpMkLst>
        </pc:grpChg>
        <pc:picChg chg="del">
          <ac:chgData name="Gregory Stanley" userId="d1e37bfe03e96f88" providerId="LiveId" clId="{589F92AB-5A50-447B-A673-5DE9F33E28A7}" dt="2019-11-24T07:53:45.659" v="617" actId="478"/>
          <ac:picMkLst>
            <pc:docMk/>
            <pc:sldMk cId="455958102" sldId="277"/>
            <ac:picMk id="5" creationId="{5B83A32B-AB72-404C-B21F-EF913C9B0485}"/>
          </ac:picMkLst>
        </pc:picChg>
        <pc:picChg chg="del">
          <ac:chgData name="Gregory Stanley" userId="d1e37bfe03e96f88" providerId="LiveId" clId="{589F92AB-5A50-447B-A673-5DE9F33E28A7}" dt="2019-11-24T07:53:48.051" v="619" actId="478"/>
          <ac:picMkLst>
            <pc:docMk/>
            <pc:sldMk cId="455958102" sldId="277"/>
            <ac:picMk id="9" creationId="{ECF9DC58-F747-4CB9-ADE2-AA9CBF928235}"/>
          </ac:picMkLst>
        </pc:picChg>
      </pc:sldChg>
      <pc:sldChg chg="delSp modSp">
        <pc:chgData name="Gregory Stanley" userId="d1e37bfe03e96f88" providerId="LiveId" clId="{589F92AB-5A50-447B-A673-5DE9F33E28A7}" dt="2019-11-25T04:58:57.118" v="1055" actId="14100"/>
        <pc:sldMkLst>
          <pc:docMk/>
          <pc:sldMk cId="530083280" sldId="278"/>
        </pc:sldMkLst>
        <pc:spChg chg="mod">
          <ac:chgData name="Gregory Stanley" userId="d1e37bfe03e96f88" providerId="LiveId" clId="{589F92AB-5A50-447B-A673-5DE9F33E28A7}" dt="2019-11-25T04:58:57.118" v="1055" actId="14100"/>
          <ac:spMkLst>
            <pc:docMk/>
            <pc:sldMk cId="530083280" sldId="278"/>
            <ac:spMk id="3" creationId="{FA5A0745-4863-464E-A379-2EBADB670F61}"/>
          </ac:spMkLst>
        </pc:spChg>
        <pc:grpChg chg="del">
          <ac:chgData name="Gregory Stanley" userId="d1e37bfe03e96f88" providerId="LiveId" clId="{589F92AB-5A50-447B-A673-5DE9F33E28A7}" dt="2019-11-24T07:53:40.210" v="613" actId="478"/>
          <ac:grpSpMkLst>
            <pc:docMk/>
            <pc:sldMk cId="530083280" sldId="278"/>
            <ac:grpSpMk id="7" creationId="{49159B6D-3E06-43B3-B27B-124EC5C8B7BD}"/>
          </ac:grpSpMkLst>
        </pc:grpChg>
      </pc:sldChg>
      <pc:sldChg chg="delSp">
        <pc:chgData name="Gregory Stanley" userId="d1e37bfe03e96f88" providerId="LiveId" clId="{589F92AB-5A50-447B-A673-5DE9F33E28A7}" dt="2019-11-24T07:55:02.739" v="663" actId="478"/>
        <pc:sldMkLst>
          <pc:docMk/>
          <pc:sldMk cId="1933490535" sldId="279"/>
        </pc:sldMkLst>
        <pc:grpChg chg="del">
          <ac:chgData name="Gregory Stanley" userId="d1e37bfe03e96f88" providerId="LiveId" clId="{589F92AB-5A50-447B-A673-5DE9F33E28A7}" dt="2019-11-24T07:55:01.829" v="662" actId="478"/>
          <ac:grpSpMkLst>
            <pc:docMk/>
            <pc:sldMk cId="1933490535" sldId="279"/>
            <ac:grpSpMk id="7" creationId="{49159B6D-3E06-43B3-B27B-124EC5C8B7BD}"/>
          </ac:grpSpMkLst>
        </pc:grpChg>
        <pc:picChg chg="del">
          <ac:chgData name="Gregory Stanley" userId="d1e37bfe03e96f88" providerId="LiveId" clId="{589F92AB-5A50-447B-A673-5DE9F33E28A7}" dt="2019-11-24T07:55:01.165" v="661" actId="478"/>
          <ac:picMkLst>
            <pc:docMk/>
            <pc:sldMk cId="1933490535" sldId="279"/>
            <ac:picMk id="5" creationId="{5B83A32B-AB72-404C-B21F-EF913C9B0485}"/>
          </ac:picMkLst>
        </pc:picChg>
        <pc:picChg chg="del">
          <ac:chgData name="Gregory Stanley" userId="d1e37bfe03e96f88" providerId="LiveId" clId="{589F92AB-5A50-447B-A673-5DE9F33E28A7}" dt="2019-11-24T07:55:02.739" v="663" actId="478"/>
          <ac:picMkLst>
            <pc:docMk/>
            <pc:sldMk cId="1933490535" sldId="279"/>
            <ac:picMk id="9" creationId="{ECF9DC58-F747-4CB9-ADE2-AA9CBF928235}"/>
          </ac:picMkLst>
        </pc:picChg>
      </pc:sldChg>
      <pc:sldChg chg="delSp">
        <pc:chgData name="Gregory Stanley" userId="d1e37bfe03e96f88" providerId="LiveId" clId="{589F92AB-5A50-447B-A673-5DE9F33E28A7}" dt="2019-11-24T07:55:28.213" v="684" actId="478"/>
        <pc:sldMkLst>
          <pc:docMk/>
          <pc:sldMk cId="27228773" sldId="280"/>
        </pc:sldMkLst>
        <pc:grpChg chg="del">
          <ac:chgData name="Gregory Stanley" userId="d1e37bfe03e96f88" providerId="LiveId" clId="{589F92AB-5A50-447B-A673-5DE9F33E28A7}" dt="2019-11-24T07:55:26.269" v="682" actId="478"/>
          <ac:grpSpMkLst>
            <pc:docMk/>
            <pc:sldMk cId="27228773" sldId="280"/>
            <ac:grpSpMk id="7" creationId="{49159B6D-3E06-43B3-B27B-124EC5C8B7BD}"/>
          </ac:grpSpMkLst>
        </pc:grpChg>
        <pc:picChg chg="del">
          <ac:chgData name="Gregory Stanley" userId="d1e37bfe03e96f88" providerId="LiveId" clId="{589F92AB-5A50-447B-A673-5DE9F33E28A7}" dt="2019-11-24T07:55:27.171" v="683" actId="478"/>
          <ac:picMkLst>
            <pc:docMk/>
            <pc:sldMk cId="27228773" sldId="280"/>
            <ac:picMk id="5" creationId="{5B83A32B-AB72-404C-B21F-EF913C9B0485}"/>
          </ac:picMkLst>
        </pc:picChg>
        <pc:picChg chg="del">
          <ac:chgData name="Gregory Stanley" userId="d1e37bfe03e96f88" providerId="LiveId" clId="{589F92AB-5A50-447B-A673-5DE9F33E28A7}" dt="2019-11-24T07:55:28.213" v="684" actId="478"/>
          <ac:picMkLst>
            <pc:docMk/>
            <pc:sldMk cId="27228773" sldId="280"/>
            <ac:picMk id="9" creationId="{ECF9DC58-F747-4CB9-ADE2-AA9CBF928235}"/>
          </ac:picMkLst>
        </pc:picChg>
      </pc:sldChg>
      <pc:sldChg chg="delSp">
        <pc:chgData name="Gregory Stanley" userId="d1e37bfe03e96f88" providerId="LiveId" clId="{589F92AB-5A50-447B-A673-5DE9F33E28A7}" dt="2019-11-24T07:55:33.788" v="690" actId="478"/>
        <pc:sldMkLst>
          <pc:docMk/>
          <pc:sldMk cId="2227268805" sldId="281"/>
        </pc:sldMkLst>
        <pc:grpChg chg="del">
          <ac:chgData name="Gregory Stanley" userId="d1e37bfe03e96f88" providerId="LiveId" clId="{589F92AB-5A50-447B-A673-5DE9F33E28A7}" dt="2019-11-24T07:55:32.274" v="688" actId="478"/>
          <ac:grpSpMkLst>
            <pc:docMk/>
            <pc:sldMk cId="2227268805" sldId="281"/>
            <ac:grpSpMk id="7" creationId="{49159B6D-3E06-43B3-B27B-124EC5C8B7BD}"/>
          </ac:grpSpMkLst>
        </pc:grpChg>
        <pc:picChg chg="del">
          <ac:chgData name="Gregory Stanley" userId="d1e37bfe03e96f88" providerId="LiveId" clId="{589F92AB-5A50-447B-A673-5DE9F33E28A7}" dt="2019-11-24T07:55:32.802" v="689" actId="478"/>
          <ac:picMkLst>
            <pc:docMk/>
            <pc:sldMk cId="2227268805" sldId="281"/>
            <ac:picMk id="5" creationId="{5B83A32B-AB72-404C-B21F-EF913C9B0485}"/>
          </ac:picMkLst>
        </pc:picChg>
        <pc:picChg chg="del">
          <ac:chgData name="Gregory Stanley" userId="d1e37bfe03e96f88" providerId="LiveId" clId="{589F92AB-5A50-447B-A673-5DE9F33E28A7}" dt="2019-11-24T07:55:33.788" v="690" actId="478"/>
          <ac:picMkLst>
            <pc:docMk/>
            <pc:sldMk cId="2227268805" sldId="281"/>
            <ac:picMk id="9" creationId="{ECF9DC58-F747-4CB9-ADE2-AA9CBF928235}"/>
          </ac:picMkLst>
        </pc:picChg>
      </pc:sldChg>
      <pc:sldChg chg="delSp modSp">
        <pc:chgData name="Gregory Stanley" userId="d1e37bfe03e96f88" providerId="LiveId" clId="{589F92AB-5A50-447B-A673-5DE9F33E28A7}" dt="2019-11-26T04:25:05.807" v="1132" actId="20577"/>
        <pc:sldMkLst>
          <pc:docMk/>
          <pc:sldMk cId="705531334" sldId="282"/>
        </pc:sldMkLst>
        <pc:spChg chg="mod">
          <ac:chgData name="Gregory Stanley" userId="d1e37bfe03e96f88" providerId="LiveId" clId="{589F92AB-5A50-447B-A673-5DE9F33E28A7}" dt="2019-11-26T04:25:05.807" v="1132" actId="20577"/>
          <ac:spMkLst>
            <pc:docMk/>
            <pc:sldMk cId="705531334" sldId="282"/>
            <ac:spMk id="3" creationId="{FA5A0745-4863-464E-A379-2EBADB670F61}"/>
          </ac:spMkLst>
        </pc:spChg>
        <pc:grpChg chg="del">
          <ac:chgData name="Gregory Stanley" userId="d1e37bfe03e96f88" providerId="LiveId" clId="{589F92AB-5A50-447B-A673-5DE9F33E28A7}" dt="2019-11-24T07:55:38.285" v="694" actId="478"/>
          <ac:grpSpMkLst>
            <pc:docMk/>
            <pc:sldMk cId="705531334" sldId="282"/>
            <ac:grpSpMk id="7" creationId="{49159B6D-3E06-43B3-B27B-124EC5C8B7BD}"/>
          </ac:grpSpMkLst>
        </pc:grpChg>
        <pc:picChg chg="del">
          <ac:chgData name="Gregory Stanley" userId="d1e37bfe03e96f88" providerId="LiveId" clId="{589F92AB-5A50-447B-A673-5DE9F33E28A7}" dt="2019-11-24T07:55:38.820" v="695" actId="478"/>
          <ac:picMkLst>
            <pc:docMk/>
            <pc:sldMk cId="705531334" sldId="282"/>
            <ac:picMk id="5" creationId="{5B83A32B-AB72-404C-B21F-EF913C9B0485}"/>
          </ac:picMkLst>
        </pc:picChg>
        <pc:picChg chg="del">
          <ac:chgData name="Gregory Stanley" userId="d1e37bfe03e96f88" providerId="LiveId" clId="{589F92AB-5A50-447B-A673-5DE9F33E28A7}" dt="2019-11-24T07:55:39.677" v="696" actId="478"/>
          <ac:picMkLst>
            <pc:docMk/>
            <pc:sldMk cId="705531334" sldId="282"/>
            <ac:picMk id="9" creationId="{ECF9DC58-F747-4CB9-ADE2-AA9CBF928235}"/>
          </ac:picMkLst>
        </pc:picChg>
      </pc:sldChg>
      <pc:sldChg chg="delSp modSp">
        <pc:chgData name="Gregory Stanley" userId="d1e37bfe03e96f88" providerId="LiveId" clId="{589F92AB-5A50-447B-A673-5DE9F33E28A7}" dt="2019-11-26T04:25:35.404" v="1135" actId="20577"/>
        <pc:sldMkLst>
          <pc:docMk/>
          <pc:sldMk cId="3626239119" sldId="283"/>
        </pc:sldMkLst>
        <pc:spChg chg="mod">
          <ac:chgData name="Gregory Stanley" userId="d1e37bfe03e96f88" providerId="LiveId" clId="{589F92AB-5A50-447B-A673-5DE9F33E28A7}" dt="2019-11-26T04:25:35.404" v="1135" actId="20577"/>
          <ac:spMkLst>
            <pc:docMk/>
            <pc:sldMk cId="3626239119" sldId="283"/>
            <ac:spMk id="3" creationId="{FA5A0745-4863-464E-A379-2EBADB670F61}"/>
          </ac:spMkLst>
        </pc:spChg>
        <pc:grpChg chg="del">
          <ac:chgData name="Gregory Stanley" userId="d1e37bfe03e96f88" providerId="LiveId" clId="{589F92AB-5A50-447B-A673-5DE9F33E28A7}" dt="2019-11-24T07:55:43.459" v="700" actId="478"/>
          <ac:grpSpMkLst>
            <pc:docMk/>
            <pc:sldMk cId="3626239119" sldId="283"/>
            <ac:grpSpMk id="7" creationId="{49159B6D-3E06-43B3-B27B-124EC5C8B7BD}"/>
          </ac:grpSpMkLst>
        </pc:grpChg>
        <pc:picChg chg="del">
          <ac:chgData name="Gregory Stanley" userId="d1e37bfe03e96f88" providerId="LiveId" clId="{589F92AB-5A50-447B-A673-5DE9F33E28A7}" dt="2019-11-24T07:55:43.987" v="701" actId="478"/>
          <ac:picMkLst>
            <pc:docMk/>
            <pc:sldMk cId="3626239119" sldId="283"/>
            <ac:picMk id="5" creationId="{5B83A32B-AB72-404C-B21F-EF913C9B0485}"/>
          </ac:picMkLst>
        </pc:picChg>
        <pc:picChg chg="del">
          <ac:chgData name="Gregory Stanley" userId="d1e37bfe03e96f88" providerId="LiveId" clId="{589F92AB-5A50-447B-A673-5DE9F33E28A7}" dt="2019-11-24T07:55:44.890" v="702" actId="478"/>
          <ac:picMkLst>
            <pc:docMk/>
            <pc:sldMk cId="3626239119" sldId="283"/>
            <ac:picMk id="9" creationId="{ECF9DC58-F747-4CB9-ADE2-AA9CBF928235}"/>
          </ac:picMkLst>
        </pc:picChg>
      </pc:sldChg>
      <pc:sldChg chg="del">
        <pc:chgData name="Gregory Stanley" userId="d1e37bfe03e96f88" providerId="LiveId" clId="{589F92AB-5A50-447B-A673-5DE9F33E28A7}" dt="2019-11-24T07:51:54.145" v="566" actId="2696"/>
        <pc:sldMkLst>
          <pc:docMk/>
          <pc:sldMk cId="830270633" sldId="284"/>
        </pc:sldMkLst>
      </pc:sldChg>
      <pc:sldChg chg="delSp">
        <pc:chgData name="Gregory Stanley" userId="d1e37bfe03e96f88" providerId="LiveId" clId="{589F92AB-5A50-447B-A673-5DE9F33E28A7}" dt="2019-11-24T07:53:28.933" v="606" actId="478"/>
        <pc:sldMkLst>
          <pc:docMk/>
          <pc:sldMk cId="4237955352" sldId="287"/>
        </pc:sldMkLst>
        <pc:grpChg chg="del">
          <ac:chgData name="Gregory Stanley" userId="d1e37bfe03e96f88" providerId="LiveId" clId="{589F92AB-5A50-447B-A673-5DE9F33E28A7}" dt="2019-11-24T07:53:28.933" v="606" actId="478"/>
          <ac:grpSpMkLst>
            <pc:docMk/>
            <pc:sldMk cId="4237955352" sldId="287"/>
            <ac:grpSpMk id="7" creationId="{49159B6D-3E06-43B3-B27B-124EC5C8B7BD}"/>
          </ac:grpSpMkLst>
        </pc:grpChg>
      </pc:sldChg>
      <pc:sldChg chg="delSp">
        <pc:chgData name="Gregory Stanley" userId="d1e37bfe03e96f88" providerId="LiveId" clId="{589F92AB-5A50-447B-A673-5DE9F33E28A7}" dt="2019-11-24T07:55:08.338" v="668" actId="478"/>
        <pc:sldMkLst>
          <pc:docMk/>
          <pc:sldMk cId="4041025218" sldId="288"/>
        </pc:sldMkLst>
        <pc:grpChg chg="del">
          <ac:chgData name="Gregory Stanley" userId="d1e37bfe03e96f88" providerId="LiveId" clId="{589F92AB-5A50-447B-A673-5DE9F33E28A7}" dt="2019-11-24T07:55:08.338" v="668" actId="478"/>
          <ac:grpSpMkLst>
            <pc:docMk/>
            <pc:sldMk cId="4041025218" sldId="288"/>
            <ac:grpSpMk id="7" creationId="{49159B6D-3E06-43B3-B27B-124EC5C8B7BD}"/>
          </ac:grpSpMkLst>
        </pc:grpChg>
      </pc:sldChg>
      <pc:sldChg chg="delSp">
        <pc:chgData name="Gregory Stanley" userId="d1e37bfe03e96f88" providerId="LiveId" clId="{589F92AB-5A50-447B-A673-5DE9F33E28A7}" dt="2019-11-24T07:55:09.897" v="669" actId="478"/>
        <pc:sldMkLst>
          <pc:docMk/>
          <pc:sldMk cId="738415497" sldId="289"/>
        </pc:sldMkLst>
        <pc:grpChg chg="del">
          <ac:chgData name="Gregory Stanley" userId="d1e37bfe03e96f88" providerId="LiveId" clId="{589F92AB-5A50-447B-A673-5DE9F33E28A7}" dt="2019-11-24T07:55:09.897" v="669" actId="478"/>
          <ac:grpSpMkLst>
            <pc:docMk/>
            <pc:sldMk cId="738415497" sldId="289"/>
            <ac:grpSpMk id="7" creationId="{49159B6D-3E06-43B3-B27B-124EC5C8B7BD}"/>
          </ac:grpSpMkLst>
        </pc:grpChg>
      </pc:sldChg>
      <pc:sldChg chg="delSp">
        <pc:chgData name="Gregory Stanley" userId="d1e37bfe03e96f88" providerId="LiveId" clId="{589F92AB-5A50-447B-A673-5DE9F33E28A7}" dt="2019-11-24T07:55:13.163" v="671" actId="478"/>
        <pc:sldMkLst>
          <pc:docMk/>
          <pc:sldMk cId="3052131832" sldId="290"/>
        </pc:sldMkLst>
        <pc:grpChg chg="del">
          <ac:chgData name="Gregory Stanley" userId="d1e37bfe03e96f88" providerId="LiveId" clId="{589F92AB-5A50-447B-A673-5DE9F33E28A7}" dt="2019-11-24T07:55:13.163" v="671" actId="478"/>
          <ac:grpSpMkLst>
            <pc:docMk/>
            <pc:sldMk cId="3052131832" sldId="290"/>
            <ac:grpSpMk id="7" creationId="{49159B6D-3E06-43B3-B27B-124EC5C8B7BD}"/>
          </ac:grpSpMkLst>
        </pc:grpChg>
      </pc:sldChg>
      <pc:sldChg chg="addSp delSp modSp">
        <pc:chgData name="Gregory Stanley" userId="d1e37bfe03e96f88" providerId="LiveId" clId="{589F92AB-5A50-447B-A673-5DE9F33E28A7}" dt="2019-11-26T04:30:16.978" v="1143" actId="478"/>
        <pc:sldMkLst>
          <pc:docMk/>
          <pc:sldMk cId="3995706304" sldId="291"/>
        </pc:sldMkLst>
        <pc:spChg chg="mod">
          <ac:chgData name="Gregory Stanley" userId="d1e37bfe03e96f88" providerId="LiveId" clId="{589F92AB-5A50-447B-A673-5DE9F33E28A7}" dt="2019-11-26T04:24:17.903" v="1126" actId="27636"/>
          <ac:spMkLst>
            <pc:docMk/>
            <pc:sldMk cId="3995706304" sldId="291"/>
            <ac:spMk id="3" creationId="{FA5A0745-4863-464E-A379-2EBADB670F61}"/>
          </ac:spMkLst>
        </pc:spChg>
        <pc:grpChg chg="del">
          <ac:chgData name="Gregory Stanley" userId="d1e37bfe03e96f88" providerId="LiveId" clId="{589F92AB-5A50-447B-A673-5DE9F33E28A7}" dt="2019-11-24T07:55:24.239" v="680" actId="478"/>
          <ac:grpSpMkLst>
            <pc:docMk/>
            <pc:sldMk cId="3995706304" sldId="291"/>
            <ac:grpSpMk id="7" creationId="{49159B6D-3E06-43B3-B27B-124EC5C8B7BD}"/>
          </ac:grpSpMkLst>
        </pc:grpChg>
        <pc:picChg chg="add mod ord">
          <ac:chgData name="Gregory Stanley" userId="d1e37bfe03e96f88" providerId="LiveId" clId="{589F92AB-5A50-447B-A673-5DE9F33E28A7}" dt="2019-11-26T04:30:12.869" v="1142" actId="167"/>
          <ac:picMkLst>
            <pc:docMk/>
            <pc:sldMk cId="3995706304" sldId="291"/>
            <ac:picMk id="2" creationId="{2416A492-3FC0-4D6D-985F-4D80195B8C25}"/>
          </ac:picMkLst>
        </pc:picChg>
        <pc:picChg chg="del">
          <ac:chgData name="Gregory Stanley" userId="d1e37bfe03e96f88" providerId="LiveId" clId="{589F92AB-5A50-447B-A673-5DE9F33E28A7}" dt="2019-11-26T04:30:16.978" v="1143" actId="478"/>
          <ac:picMkLst>
            <pc:docMk/>
            <pc:sldMk cId="3995706304" sldId="291"/>
            <ac:picMk id="5" creationId="{F5B6645C-6091-427E-8D96-A2CA142617C2}"/>
          </ac:picMkLst>
        </pc:picChg>
      </pc:sldChg>
      <pc:sldChg chg="delSp">
        <pc:chgData name="Gregory Stanley" userId="d1e37bfe03e96f88" providerId="LiveId" clId="{589F92AB-5A50-447B-A673-5DE9F33E28A7}" dt="2019-11-24T07:55:06.303" v="667" actId="478"/>
        <pc:sldMkLst>
          <pc:docMk/>
          <pc:sldMk cId="1918713090" sldId="292"/>
        </pc:sldMkLst>
        <pc:grpChg chg="del">
          <ac:chgData name="Gregory Stanley" userId="d1e37bfe03e96f88" providerId="LiveId" clId="{589F92AB-5A50-447B-A673-5DE9F33E28A7}" dt="2019-11-24T07:55:06.303" v="667" actId="478"/>
          <ac:grpSpMkLst>
            <pc:docMk/>
            <pc:sldMk cId="1918713090" sldId="292"/>
            <ac:grpSpMk id="7" creationId="{49159B6D-3E06-43B3-B27B-124EC5C8B7BD}"/>
          </ac:grpSpMkLst>
        </pc:grpChg>
      </pc:sldChg>
      <pc:sldChg chg="delSp">
        <pc:chgData name="Gregory Stanley" userId="d1e37bfe03e96f88" providerId="LiveId" clId="{589F92AB-5A50-447B-A673-5DE9F33E28A7}" dt="2019-11-24T07:55:23.251" v="679" actId="478"/>
        <pc:sldMkLst>
          <pc:docMk/>
          <pc:sldMk cId="2496585249" sldId="293"/>
        </pc:sldMkLst>
        <pc:grpChg chg="del">
          <ac:chgData name="Gregory Stanley" userId="d1e37bfe03e96f88" providerId="LiveId" clId="{589F92AB-5A50-447B-A673-5DE9F33E28A7}" dt="2019-11-24T07:55:23.251" v="679" actId="478"/>
          <ac:grpSpMkLst>
            <pc:docMk/>
            <pc:sldMk cId="2496585249" sldId="293"/>
            <ac:grpSpMk id="7" creationId="{49159B6D-3E06-43B3-B27B-124EC5C8B7BD}"/>
          </ac:grpSpMkLst>
        </pc:grpChg>
      </pc:sldChg>
      <pc:sldChg chg="delSp modSp">
        <pc:chgData name="Gregory Stanley" userId="d1e37bfe03e96f88" providerId="LiveId" clId="{589F92AB-5A50-447B-A673-5DE9F33E28A7}" dt="2019-11-26T04:20:19.069" v="1116" actId="20577"/>
        <pc:sldMkLst>
          <pc:docMk/>
          <pc:sldMk cId="873059132" sldId="296"/>
        </pc:sldMkLst>
        <pc:spChg chg="mod">
          <ac:chgData name="Gregory Stanley" userId="d1e37bfe03e96f88" providerId="LiveId" clId="{589F92AB-5A50-447B-A673-5DE9F33E28A7}" dt="2019-11-26T04:20:19.069" v="1116" actId="20577"/>
          <ac:spMkLst>
            <pc:docMk/>
            <pc:sldMk cId="873059132" sldId="296"/>
            <ac:spMk id="3" creationId="{FA5A0745-4863-464E-A379-2EBADB670F61}"/>
          </ac:spMkLst>
        </pc:spChg>
        <pc:grpChg chg="del">
          <ac:chgData name="Gregory Stanley" userId="d1e37bfe03e96f88" providerId="LiveId" clId="{589F92AB-5A50-447B-A673-5DE9F33E28A7}" dt="2019-11-24T07:53:20.955" v="600" actId="478"/>
          <ac:grpSpMkLst>
            <pc:docMk/>
            <pc:sldMk cId="873059132" sldId="296"/>
            <ac:grpSpMk id="7" creationId="{49159B6D-3E06-43B3-B27B-124EC5C8B7BD}"/>
          </ac:grpSpMkLst>
        </pc:grpChg>
      </pc:sldChg>
      <pc:sldChg chg="delSp modSp">
        <pc:chgData name="Gregory Stanley" userId="d1e37bfe03e96f88" providerId="LiveId" clId="{589F92AB-5A50-447B-A673-5DE9F33E28A7}" dt="2019-11-26T04:20:23.102" v="1117" actId="20577"/>
        <pc:sldMkLst>
          <pc:docMk/>
          <pc:sldMk cId="544515391" sldId="297"/>
        </pc:sldMkLst>
        <pc:spChg chg="mod">
          <ac:chgData name="Gregory Stanley" userId="d1e37bfe03e96f88" providerId="LiveId" clId="{589F92AB-5A50-447B-A673-5DE9F33E28A7}" dt="2019-11-26T04:20:23.102" v="1117" actId="20577"/>
          <ac:spMkLst>
            <pc:docMk/>
            <pc:sldMk cId="544515391" sldId="297"/>
            <ac:spMk id="3" creationId="{FA5A0745-4863-464E-A379-2EBADB670F61}"/>
          </ac:spMkLst>
        </pc:spChg>
        <pc:grpChg chg="del">
          <ac:chgData name="Gregory Stanley" userId="d1e37bfe03e96f88" providerId="LiveId" clId="{589F92AB-5A50-447B-A673-5DE9F33E28A7}" dt="2019-11-24T07:53:22.307" v="601" actId="478"/>
          <ac:grpSpMkLst>
            <pc:docMk/>
            <pc:sldMk cId="544515391" sldId="297"/>
            <ac:grpSpMk id="7" creationId="{49159B6D-3E06-43B3-B27B-124EC5C8B7BD}"/>
          </ac:grpSpMkLst>
        </pc:grpChg>
      </pc:sldChg>
      <pc:sldChg chg="delSp modSp">
        <pc:chgData name="Gregory Stanley" userId="d1e37bfe03e96f88" providerId="LiveId" clId="{589F92AB-5A50-447B-A673-5DE9F33E28A7}" dt="2019-11-26T04:20:41.140" v="1118" actId="20577"/>
        <pc:sldMkLst>
          <pc:docMk/>
          <pc:sldMk cId="1289017803" sldId="298"/>
        </pc:sldMkLst>
        <pc:spChg chg="mod">
          <ac:chgData name="Gregory Stanley" userId="d1e37bfe03e96f88" providerId="LiveId" clId="{589F92AB-5A50-447B-A673-5DE9F33E28A7}" dt="2019-11-26T04:20:41.140" v="1118" actId="20577"/>
          <ac:spMkLst>
            <pc:docMk/>
            <pc:sldMk cId="1289017803" sldId="298"/>
            <ac:spMk id="3" creationId="{FA5A0745-4863-464E-A379-2EBADB670F61}"/>
          </ac:spMkLst>
        </pc:spChg>
        <pc:grpChg chg="del">
          <ac:chgData name="Gregory Stanley" userId="d1e37bfe03e96f88" providerId="LiveId" clId="{589F92AB-5A50-447B-A673-5DE9F33E28A7}" dt="2019-11-24T07:53:23.658" v="602" actId="478"/>
          <ac:grpSpMkLst>
            <pc:docMk/>
            <pc:sldMk cId="1289017803" sldId="298"/>
            <ac:grpSpMk id="7" creationId="{49159B6D-3E06-43B3-B27B-124EC5C8B7BD}"/>
          </ac:grpSpMkLst>
        </pc:grpChg>
      </pc:sldChg>
      <pc:sldChg chg="delSp modSp">
        <pc:chgData name="Gregory Stanley" userId="d1e37bfe03e96f88" providerId="LiveId" clId="{589F92AB-5A50-447B-A673-5DE9F33E28A7}" dt="2019-11-26T04:20:44.476" v="1119" actId="20577"/>
        <pc:sldMkLst>
          <pc:docMk/>
          <pc:sldMk cId="734393741" sldId="299"/>
        </pc:sldMkLst>
        <pc:spChg chg="mod">
          <ac:chgData name="Gregory Stanley" userId="d1e37bfe03e96f88" providerId="LiveId" clId="{589F92AB-5A50-447B-A673-5DE9F33E28A7}" dt="2019-11-26T04:20:44.476" v="1119" actId="20577"/>
          <ac:spMkLst>
            <pc:docMk/>
            <pc:sldMk cId="734393741" sldId="299"/>
            <ac:spMk id="3" creationId="{FA5A0745-4863-464E-A379-2EBADB670F61}"/>
          </ac:spMkLst>
        </pc:spChg>
        <pc:grpChg chg="del">
          <ac:chgData name="Gregory Stanley" userId="d1e37bfe03e96f88" providerId="LiveId" clId="{589F92AB-5A50-447B-A673-5DE9F33E28A7}" dt="2019-11-24T07:53:25.019" v="603" actId="478"/>
          <ac:grpSpMkLst>
            <pc:docMk/>
            <pc:sldMk cId="734393741" sldId="299"/>
            <ac:grpSpMk id="7" creationId="{49159B6D-3E06-43B3-B27B-124EC5C8B7BD}"/>
          </ac:grpSpMkLst>
        </pc:grpChg>
      </pc:sldChg>
      <pc:sldChg chg="delSp modSp">
        <pc:chgData name="Gregory Stanley" userId="d1e37bfe03e96f88" providerId="LiveId" clId="{589F92AB-5A50-447B-A673-5DE9F33E28A7}" dt="2019-11-24T07:52:32.458" v="573" actId="478"/>
        <pc:sldMkLst>
          <pc:docMk/>
          <pc:sldMk cId="3873810439" sldId="300"/>
        </pc:sldMkLst>
        <pc:spChg chg="mod">
          <ac:chgData name="Gregory Stanley" userId="d1e37bfe03e96f88" providerId="LiveId" clId="{589F92AB-5A50-447B-A673-5DE9F33E28A7}" dt="2019-11-24T07:44:57.319" v="262"/>
          <ac:spMkLst>
            <pc:docMk/>
            <pc:sldMk cId="3873810439" sldId="300"/>
            <ac:spMk id="3" creationId="{FA5A0745-4863-464E-A379-2EBADB670F61}"/>
          </ac:spMkLst>
        </pc:spChg>
        <pc:grpChg chg="del">
          <ac:chgData name="Gregory Stanley" userId="d1e37bfe03e96f88" providerId="LiveId" clId="{589F92AB-5A50-447B-A673-5DE9F33E28A7}" dt="2019-11-24T07:52:32.458" v="573" actId="478"/>
          <ac:grpSpMkLst>
            <pc:docMk/>
            <pc:sldMk cId="3873810439" sldId="300"/>
            <ac:grpSpMk id="4" creationId="{0344B5C3-B64F-476D-8E0E-9735509033D3}"/>
          </ac:grpSpMkLst>
        </pc:grpChg>
      </pc:sldChg>
      <pc:sldChg chg="delSp modSp">
        <pc:chgData name="Gregory Stanley" userId="d1e37bfe03e96f88" providerId="LiveId" clId="{589F92AB-5A50-447B-A673-5DE9F33E28A7}" dt="2019-11-24T07:52:34.725" v="574" actId="478"/>
        <pc:sldMkLst>
          <pc:docMk/>
          <pc:sldMk cId="559853943" sldId="301"/>
        </pc:sldMkLst>
        <pc:spChg chg="mod">
          <ac:chgData name="Gregory Stanley" userId="d1e37bfe03e96f88" providerId="LiveId" clId="{589F92AB-5A50-447B-A673-5DE9F33E28A7}" dt="2019-11-24T07:45:02.216" v="263"/>
          <ac:spMkLst>
            <pc:docMk/>
            <pc:sldMk cId="559853943" sldId="301"/>
            <ac:spMk id="3" creationId="{FA5A0745-4863-464E-A379-2EBADB670F61}"/>
          </ac:spMkLst>
        </pc:spChg>
        <pc:grpChg chg="del">
          <ac:chgData name="Gregory Stanley" userId="d1e37bfe03e96f88" providerId="LiveId" clId="{589F92AB-5A50-447B-A673-5DE9F33E28A7}" dt="2019-11-24T07:52:34.725" v="574" actId="478"/>
          <ac:grpSpMkLst>
            <pc:docMk/>
            <pc:sldMk cId="559853943" sldId="301"/>
            <ac:grpSpMk id="4" creationId="{0344B5C3-B64F-476D-8E0E-9735509033D3}"/>
          </ac:grpSpMkLst>
        </pc:grpChg>
      </pc:sldChg>
      <pc:sldChg chg="delSp modSp">
        <pc:chgData name="Gregory Stanley" userId="d1e37bfe03e96f88" providerId="LiveId" clId="{589F92AB-5A50-447B-A673-5DE9F33E28A7}" dt="2019-11-24T07:52:36.314" v="575" actId="478"/>
        <pc:sldMkLst>
          <pc:docMk/>
          <pc:sldMk cId="3920791291" sldId="302"/>
        </pc:sldMkLst>
        <pc:spChg chg="mod">
          <ac:chgData name="Gregory Stanley" userId="d1e37bfe03e96f88" providerId="LiveId" clId="{589F92AB-5A50-447B-A673-5DE9F33E28A7}" dt="2019-11-24T07:45:06.689" v="264"/>
          <ac:spMkLst>
            <pc:docMk/>
            <pc:sldMk cId="3920791291" sldId="302"/>
            <ac:spMk id="3" creationId="{FA5A0745-4863-464E-A379-2EBADB670F61}"/>
          </ac:spMkLst>
        </pc:spChg>
        <pc:grpChg chg="del">
          <ac:chgData name="Gregory Stanley" userId="d1e37bfe03e96f88" providerId="LiveId" clId="{589F92AB-5A50-447B-A673-5DE9F33E28A7}" dt="2019-11-24T07:52:36.314" v="575" actId="478"/>
          <ac:grpSpMkLst>
            <pc:docMk/>
            <pc:sldMk cId="3920791291" sldId="302"/>
            <ac:grpSpMk id="4" creationId="{0344B5C3-B64F-476D-8E0E-9735509033D3}"/>
          </ac:grpSpMkLst>
        </pc:grpChg>
      </pc:sldChg>
      <pc:sldChg chg="delSp modSp">
        <pc:chgData name="Gregory Stanley" userId="d1e37bfe03e96f88" providerId="LiveId" clId="{589F92AB-5A50-447B-A673-5DE9F33E28A7}" dt="2019-11-24T07:52:38.142" v="576" actId="478"/>
        <pc:sldMkLst>
          <pc:docMk/>
          <pc:sldMk cId="280487450" sldId="303"/>
        </pc:sldMkLst>
        <pc:spChg chg="mod">
          <ac:chgData name="Gregory Stanley" userId="d1e37bfe03e96f88" providerId="LiveId" clId="{589F92AB-5A50-447B-A673-5DE9F33E28A7}" dt="2019-11-24T07:45:15.301" v="265"/>
          <ac:spMkLst>
            <pc:docMk/>
            <pc:sldMk cId="280487450" sldId="303"/>
            <ac:spMk id="3" creationId="{FA5A0745-4863-464E-A379-2EBADB670F61}"/>
          </ac:spMkLst>
        </pc:spChg>
        <pc:grpChg chg="del">
          <ac:chgData name="Gregory Stanley" userId="d1e37bfe03e96f88" providerId="LiveId" clId="{589F92AB-5A50-447B-A673-5DE9F33E28A7}" dt="2019-11-24T07:52:38.142" v="576" actId="478"/>
          <ac:grpSpMkLst>
            <pc:docMk/>
            <pc:sldMk cId="280487450" sldId="303"/>
            <ac:grpSpMk id="4" creationId="{0344B5C3-B64F-476D-8E0E-9735509033D3}"/>
          </ac:grpSpMkLst>
        </pc:grpChg>
      </pc:sldChg>
      <pc:sldChg chg="delSp modSp">
        <pc:chgData name="Gregory Stanley" userId="d1e37bfe03e96f88" providerId="LiveId" clId="{589F92AB-5A50-447B-A673-5DE9F33E28A7}" dt="2019-11-24T07:52:39.667" v="577" actId="478"/>
        <pc:sldMkLst>
          <pc:docMk/>
          <pc:sldMk cId="3925521715" sldId="304"/>
        </pc:sldMkLst>
        <pc:spChg chg="mod">
          <ac:chgData name="Gregory Stanley" userId="d1e37bfe03e96f88" providerId="LiveId" clId="{589F92AB-5A50-447B-A673-5DE9F33E28A7}" dt="2019-11-24T07:45:18.901" v="266"/>
          <ac:spMkLst>
            <pc:docMk/>
            <pc:sldMk cId="3925521715" sldId="304"/>
            <ac:spMk id="3" creationId="{FA5A0745-4863-464E-A379-2EBADB670F61}"/>
          </ac:spMkLst>
        </pc:spChg>
        <pc:grpChg chg="del">
          <ac:chgData name="Gregory Stanley" userId="d1e37bfe03e96f88" providerId="LiveId" clId="{589F92AB-5A50-447B-A673-5DE9F33E28A7}" dt="2019-11-24T07:52:39.667" v="577" actId="478"/>
          <ac:grpSpMkLst>
            <pc:docMk/>
            <pc:sldMk cId="3925521715" sldId="304"/>
            <ac:grpSpMk id="4" creationId="{0344B5C3-B64F-476D-8E0E-9735509033D3}"/>
          </ac:grpSpMkLst>
        </pc:grpChg>
      </pc:sldChg>
      <pc:sldChg chg="delSp modSp">
        <pc:chgData name="Gregory Stanley" userId="d1e37bfe03e96f88" providerId="LiveId" clId="{589F92AB-5A50-447B-A673-5DE9F33E28A7}" dt="2019-11-24T07:52:40.971" v="578" actId="478"/>
        <pc:sldMkLst>
          <pc:docMk/>
          <pc:sldMk cId="970937871" sldId="305"/>
        </pc:sldMkLst>
        <pc:spChg chg="mod">
          <ac:chgData name="Gregory Stanley" userId="d1e37bfe03e96f88" providerId="LiveId" clId="{589F92AB-5A50-447B-A673-5DE9F33E28A7}" dt="2019-11-24T07:45:22.444" v="267"/>
          <ac:spMkLst>
            <pc:docMk/>
            <pc:sldMk cId="970937871" sldId="305"/>
            <ac:spMk id="3" creationId="{FA5A0745-4863-464E-A379-2EBADB670F61}"/>
          </ac:spMkLst>
        </pc:spChg>
        <pc:grpChg chg="del">
          <ac:chgData name="Gregory Stanley" userId="d1e37bfe03e96f88" providerId="LiveId" clId="{589F92AB-5A50-447B-A673-5DE9F33E28A7}" dt="2019-11-24T07:52:40.971" v="578" actId="478"/>
          <ac:grpSpMkLst>
            <pc:docMk/>
            <pc:sldMk cId="970937871" sldId="305"/>
            <ac:grpSpMk id="4" creationId="{0344B5C3-B64F-476D-8E0E-9735509033D3}"/>
          </ac:grpSpMkLst>
        </pc:grpChg>
      </pc:sldChg>
      <pc:sldChg chg="delSp modSp">
        <pc:chgData name="Gregory Stanley" userId="d1e37bfe03e96f88" providerId="LiveId" clId="{589F92AB-5A50-447B-A673-5DE9F33E28A7}" dt="2019-11-24T07:52:42.879" v="579" actId="478"/>
        <pc:sldMkLst>
          <pc:docMk/>
          <pc:sldMk cId="531227391" sldId="306"/>
        </pc:sldMkLst>
        <pc:spChg chg="mod">
          <ac:chgData name="Gregory Stanley" userId="d1e37bfe03e96f88" providerId="LiveId" clId="{589F92AB-5A50-447B-A673-5DE9F33E28A7}" dt="2019-11-24T07:45:26.467" v="268"/>
          <ac:spMkLst>
            <pc:docMk/>
            <pc:sldMk cId="531227391" sldId="306"/>
            <ac:spMk id="3" creationId="{FA5A0745-4863-464E-A379-2EBADB670F61}"/>
          </ac:spMkLst>
        </pc:spChg>
        <pc:grpChg chg="del">
          <ac:chgData name="Gregory Stanley" userId="d1e37bfe03e96f88" providerId="LiveId" clId="{589F92AB-5A50-447B-A673-5DE9F33E28A7}" dt="2019-11-24T07:52:42.879" v="579" actId="478"/>
          <ac:grpSpMkLst>
            <pc:docMk/>
            <pc:sldMk cId="531227391" sldId="306"/>
            <ac:grpSpMk id="4" creationId="{0344B5C3-B64F-476D-8E0E-9735509033D3}"/>
          </ac:grpSpMkLst>
        </pc:grpChg>
      </pc:sldChg>
      <pc:sldChg chg="delSp modSp">
        <pc:chgData name="Gregory Stanley" userId="d1e37bfe03e96f88" providerId="LiveId" clId="{589F92AB-5A50-447B-A673-5DE9F33E28A7}" dt="2019-11-24T07:52:44.317" v="580" actId="478"/>
        <pc:sldMkLst>
          <pc:docMk/>
          <pc:sldMk cId="4096292536" sldId="307"/>
        </pc:sldMkLst>
        <pc:spChg chg="mod">
          <ac:chgData name="Gregory Stanley" userId="d1e37bfe03e96f88" providerId="LiveId" clId="{589F92AB-5A50-447B-A673-5DE9F33E28A7}" dt="2019-11-24T07:45:30.911" v="269"/>
          <ac:spMkLst>
            <pc:docMk/>
            <pc:sldMk cId="4096292536" sldId="307"/>
            <ac:spMk id="3" creationId="{FA5A0745-4863-464E-A379-2EBADB670F61}"/>
          </ac:spMkLst>
        </pc:spChg>
        <pc:grpChg chg="del">
          <ac:chgData name="Gregory Stanley" userId="d1e37bfe03e96f88" providerId="LiveId" clId="{589F92AB-5A50-447B-A673-5DE9F33E28A7}" dt="2019-11-24T07:52:44.317" v="580" actId="478"/>
          <ac:grpSpMkLst>
            <pc:docMk/>
            <pc:sldMk cId="4096292536" sldId="307"/>
            <ac:grpSpMk id="4" creationId="{0344B5C3-B64F-476D-8E0E-9735509033D3}"/>
          </ac:grpSpMkLst>
        </pc:grpChg>
      </pc:sldChg>
      <pc:sldChg chg="delSp">
        <pc:chgData name="Gregory Stanley" userId="d1e37bfe03e96f88" providerId="LiveId" clId="{589F92AB-5A50-447B-A673-5DE9F33E28A7}" dt="2019-11-24T07:52:45.680" v="581" actId="478"/>
        <pc:sldMkLst>
          <pc:docMk/>
          <pc:sldMk cId="237185100" sldId="308"/>
        </pc:sldMkLst>
        <pc:grpChg chg="del">
          <ac:chgData name="Gregory Stanley" userId="d1e37bfe03e96f88" providerId="LiveId" clId="{589F92AB-5A50-447B-A673-5DE9F33E28A7}" dt="2019-11-24T07:52:45.680" v="581" actId="478"/>
          <ac:grpSpMkLst>
            <pc:docMk/>
            <pc:sldMk cId="237185100" sldId="308"/>
            <ac:grpSpMk id="4" creationId="{0344B5C3-B64F-476D-8E0E-9735509033D3}"/>
          </ac:grpSpMkLst>
        </pc:grpChg>
      </pc:sldChg>
      <pc:sldChg chg="delSp modSp">
        <pc:chgData name="Gregory Stanley" userId="d1e37bfe03e96f88" providerId="LiveId" clId="{589F92AB-5A50-447B-A673-5DE9F33E28A7}" dt="2019-11-24T07:53:52.620" v="621" actId="478"/>
        <pc:sldMkLst>
          <pc:docMk/>
          <pc:sldMk cId="2985419933" sldId="309"/>
        </pc:sldMkLst>
        <pc:grpChg chg="del">
          <ac:chgData name="Gregory Stanley" userId="d1e37bfe03e96f88" providerId="LiveId" clId="{589F92AB-5A50-447B-A673-5DE9F33E28A7}" dt="2019-11-24T07:53:41.711" v="614" actId="478"/>
          <ac:grpSpMkLst>
            <pc:docMk/>
            <pc:sldMk cId="2985419933" sldId="309"/>
            <ac:grpSpMk id="7" creationId="{49159B6D-3E06-43B3-B27B-124EC5C8B7BD}"/>
          </ac:grpSpMkLst>
        </pc:grpChg>
        <pc:picChg chg="del mod">
          <ac:chgData name="Gregory Stanley" userId="d1e37bfe03e96f88" providerId="LiveId" clId="{589F92AB-5A50-447B-A673-5DE9F33E28A7}" dt="2019-11-24T07:53:43.525" v="616" actId="478"/>
          <ac:picMkLst>
            <pc:docMk/>
            <pc:sldMk cId="2985419933" sldId="309"/>
            <ac:picMk id="5" creationId="{5B83A32B-AB72-404C-B21F-EF913C9B0485}"/>
          </ac:picMkLst>
        </pc:picChg>
        <pc:picChg chg="del mod">
          <ac:chgData name="Gregory Stanley" userId="d1e37bfe03e96f88" providerId="LiveId" clId="{589F92AB-5A50-447B-A673-5DE9F33E28A7}" dt="2019-11-24T07:53:52.620" v="621" actId="478"/>
          <ac:picMkLst>
            <pc:docMk/>
            <pc:sldMk cId="2985419933" sldId="309"/>
            <ac:picMk id="9" creationId="{ECF9DC58-F747-4CB9-ADE2-AA9CBF928235}"/>
          </ac:picMkLst>
        </pc:picChg>
      </pc:sldChg>
      <pc:sldChg chg="delSp">
        <pc:chgData name="Gregory Stanley" userId="d1e37bfe03e96f88" providerId="LiveId" clId="{589F92AB-5A50-447B-A673-5DE9F33E28A7}" dt="2019-11-24T07:54:02.523" v="627" actId="478"/>
        <pc:sldMkLst>
          <pc:docMk/>
          <pc:sldMk cId="569318440" sldId="310"/>
        </pc:sldMkLst>
        <pc:grpChg chg="del">
          <ac:chgData name="Gregory Stanley" userId="d1e37bfe03e96f88" providerId="LiveId" clId="{589F92AB-5A50-447B-A673-5DE9F33E28A7}" dt="2019-11-24T07:54:02.523" v="627" actId="478"/>
          <ac:grpSpMkLst>
            <pc:docMk/>
            <pc:sldMk cId="569318440" sldId="310"/>
            <ac:grpSpMk id="7" creationId="{49159B6D-3E06-43B3-B27B-124EC5C8B7BD}"/>
          </ac:grpSpMkLst>
        </pc:grpChg>
        <pc:picChg chg="del">
          <ac:chgData name="Gregory Stanley" userId="d1e37bfe03e96f88" providerId="LiveId" clId="{589F92AB-5A50-447B-A673-5DE9F33E28A7}" dt="2019-11-24T07:54:01.457" v="626" actId="478"/>
          <ac:picMkLst>
            <pc:docMk/>
            <pc:sldMk cId="569318440" sldId="310"/>
            <ac:picMk id="5" creationId="{5B83A32B-AB72-404C-B21F-EF913C9B0485}"/>
          </ac:picMkLst>
        </pc:picChg>
        <pc:picChg chg="del">
          <ac:chgData name="Gregory Stanley" userId="d1e37bfe03e96f88" providerId="LiveId" clId="{589F92AB-5A50-447B-A673-5DE9F33E28A7}" dt="2019-11-24T07:53:59.797" v="625" actId="478"/>
          <ac:picMkLst>
            <pc:docMk/>
            <pc:sldMk cId="569318440" sldId="310"/>
            <ac:picMk id="9" creationId="{ECF9DC58-F747-4CB9-ADE2-AA9CBF928235}"/>
          </ac:picMkLst>
        </pc:picChg>
      </pc:sldChg>
      <pc:sldChg chg="delSp modSp">
        <pc:chgData name="Gregory Stanley" userId="d1e37bfe03e96f88" providerId="LiveId" clId="{589F92AB-5A50-447B-A673-5DE9F33E28A7}" dt="2019-11-24T07:54:09.678" v="635" actId="478"/>
        <pc:sldMkLst>
          <pc:docMk/>
          <pc:sldMk cId="1557541502" sldId="311"/>
        </pc:sldMkLst>
        <pc:grpChg chg="del">
          <ac:chgData name="Gregory Stanley" userId="d1e37bfe03e96f88" providerId="LiveId" clId="{589F92AB-5A50-447B-A673-5DE9F33E28A7}" dt="2019-11-24T07:54:08.179" v="633" actId="478"/>
          <ac:grpSpMkLst>
            <pc:docMk/>
            <pc:sldMk cId="1557541502" sldId="311"/>
            <ac:grpSpMk id="7" creationId="{49159B6D-3E06-43B3-B27B-124EC5C8B7BD}"/>
          </ac:grpSpMkLst>
        </pc:grpChg>
        <pc:picChg chg="del mod">
          <ac:chgData name="Gregory Stanley" userId="d1e37bfe03e96f88" providerId="LiveId" clId="{589F92AB-5A50-447B-A673-5DE9F33E28A7}" dt="2019-11-24T07:54:09.678" v="635" actId="478"/>
          <ac:picMkLst>
            <pc:docMk/>
            <pc:sldMk cId="1557541502" sldId="311"/>
            <ac:picMk id="5" creationId="{5B83A32B-AB72-404C-B21F-EF913C9B0485}"/>
          </ac:picMkLst>
        </pc:picChg>
        <pc:picChg chg="del">
          <ac:chgData name="Gregory Stanley" userId="d1e37bfe03e96f88" providerId="LiveId" clId="{589F92AB-5A50-447B-A673-5DE9F33E28A7}" dt="2019-11-24T07:54:07.114" v="632" actId="478"/>
          <ac:picMkLst>
            <pc:docMk/>
            <pc:sldMk cId="1557541502" sldId="311"/>
            <ac:picMk id="9" creationId="{ECF9DC58-F747-4CB9-ADE2-AA9CBF928235}"/>
          </ac:picMkLst>
        </pc:picChg>
      </pc:sldChg>
      <pc:sldChg chg="delSp">
        <pc:chgData name="Gregory Stanley" userId="d1e37bfe03e96f88" providerId="LiveId" clId="{589F92AB-5A50-447B-A673-5DE9F33E28A7}" dt="2019-11-24T07:54:17.541" v="641" actId="478"/>
        <pc:sldMkLst>
          <pc:docMk/>
          <pc:sldMk cId="1948529433" sldId="312"/>
        </pc:sldMkLst>
        <pc:grpChg chg="del">
          <ac:chgData name="Gregory Stanley" userId="d1e37bfe03e96f88" providerId="LiveId" clId="{589F92AB-5A50-447B-A673-5DE9F33E28A7}" dt="2019-11-24T07:54:15.650" v="639" actId="478"/>
          <ac:grpSpMkLst>
            <pc:docMk/>
            <pc:sldMk cId="1948529433" sldId="312"/>
            <ac:grpSpMk id="7" creationId="{49159B6D-3E06-43B3-B27B-124EC5C8B7BD}"/>
          </ac:grpSpMkLst>
        </pc:grpChg>
        <pc:picChg chg="del">
          <ac:chgData name="Gregory Stanley" userId="d1e37bfe03e96f88" providerId="LiveId" clId="{589F92AB-5A50-447B-A673-5DE9F33E28A7}" dt="2019-11-24T07:54:17.541" v="641" actId="478"/>
          <ac:picMkLst>
            <pc:docMk/>
            <pc:sldMk cId="1948529433" sldId="312"/>
            <ac:picMk id="5" creationId="{5B83A32B-AB72-404C-B21F-EF913C9B0485}"/>
          </ac:picMkLst>
        </pc:picChg>
        <pc:picChg chg="del">
          <ac:chgData name="Gregory Stanley" userId="d1e37bfe03e96f88" providerId="LiveId" clId="{589F92AB-5A50-447B-A673-5DE9F33E28A7}" dt="2019-11-24T07:54:16.316" v="640" actId="478"/>
          <ac:picMkLst>
            <pc:docMk/>
            <pc:sldMk cId="1948529433" sldId="312"/>
            <ac:picMk id="9" creationId="{ECF9DC58-F747-4CB9-ADE2-AA9CBF928235}"/>
          </ac:picMkLst>
        </pc:picChg>
      </pc:sldChg>
      <pc:sldChg chg="delSp">
        <pc:chgData name="Gregory Stanley" userId="d1e37bfe03e96f88" providerId="LiveId" clId="{589F92AB-5A50-447B-A673-5DE9F33E28A7}" dt="2019-11-24T07:54:25.861" v="648" actId="478"/>
        <pc:sldMkLst>
          <pc:docMk/>
          <pc:sldMk cId="4170917313" sldId="313"/>
        </pc:sldMkLst>
        <pc:grpChg chg="del">
          <ac:chgData name="Gregory Stanley" userId="d1e37bfe03e96f88" providerId="LiveId" clId="{589F92AB-5A50-447B-A673-5DE9F33E28A7}" dt="2019-11-24T07:54:24.748" v="647" actId="478"/>
          <ac:grpSpMkLst>
            <pc:docMk/>
            <pc:sldMk cId="4170917313" sldId="313"/>
            <ac:grpSpMk id="7" creationId="{49159B6D-3E06-43B3-B27B-124EC5C8B7BD}"/>
          </ac:grpSpMkLst>
        </pc:grpChg>
        <pc:picChg chg="del">
          <ac:chgData name="Gregory Stanley" userId="d1e37bfe03e96f88" providerId="LiveId" clId="{589F92AB-5A50-447B-A673-5DE9F33E28A7}" dt="2019-11-24T07:54:24.117" v="646" actId="478"/>
          <ac:picMkLst>
            <pc:docMk/>
            <pc:sldMk cId="4170917313" sldId="313"/>
            <ac:picMk id="5" creationId="{5B83A32B-AB72-404C-B21F-EF913C9B0485}"/>
          </ac:picMkLst>
        </pc:picChg>
        <pc:picChg chg="del">
          <ac:chgData name="Gregory Stanley" userId="d1e37bfe03e96f88" providerId="LiveId" clId="{589F92AB-5A50-447B-A673-5DE9F33E28A7}" dt="2019-11-24T07:54:25.861" v="648" actId="478"/>
          <ac:picMkLst>
            <pc:docMk/>
            <pc:sldMk cId="4170917313" sldId="313"/>
            <ac:picMk id="9" creationId="{ECF9DC58-F747-4CB9-ADE2-AA9CBF928235}"/>
          </ac:picMkLst>
        </pc:picChg>
      </pc:sldChg>
      <pc:sldChg chg="delSp">
        <pc:chgData name="Gregory Stanley" userId="d1e37bfe03e96f88" providerId="LiveId" clId="{589F92AB-5A50-447B-A673-5DE9F33E28A7}" dt="2019-11-24T07:55:00.181" v="660" actId="478"/>
        <pc:sldMkLst>
          <pc:docMk/>
          <pc:sldMk cId="1623669586" sldId="315"/>
        </pc:sldMkLst>
        <pc:grpChg chg="del">
          <ac:chgData name="Gregory Stanley" userId="d1e37bfe03e96f88" providerId="LiveId" clId="{589F92AB-5A50-447B-A673-5DE9F33E28A7}" dt="2019-11-24T07:54:59.572" v="659" actId="478"/>
          <ac:grpSpMkLst>
            <pc:docMk/>
            <pc:sldMk cId="1623669586" sldId="315"/>
            <ac:grpSpMk id="7" creationId="{49159B6D-3E06-43B3-B27B-124EC5C8B7BD}"/>
          </ac:grpSpMkLst>
        </pc:grpChg>
        <pc:picChg chg="del">
          <ac:chgData name="Gregory Stanley" userId="d1e37bfe03e96f88" providerId="LiveId" clId="{589F92AB-5A50-447B-A673-5DE9F33E28A7}" dt="2019-11-24T07:55:00.181" v="660" actId="478"/>
          <ac:picMkLst>
            <pc:docMk/>
            <pc:sldMk cId="1623669586" sldId="315"/>
            <ac:picMk id="5" creationId="{5B83A32B-AB72-404C-B21F-EF913C9B0485}"/>
          </ac:picMkLst>
        </pc:picChg>
        <pc:picChg chg="del">
          <ac:chgData name="Gregory Stanley" userId="d1e37bfe03e96f88" providerId="LiveId" clId="{589F92AB-5A50-447B-A673-5DE9F33E28A7}" dt="2019-11-24T07:54:58.869" v="658" actId="478"/>
          <ac:picMkLst>
            <pc:docMk/>
            <pc:sldMk cId="1623669586" sldId="315"/>
            <ac:picMk id="9" creationId="{ECF9DC58-F747-4CB9-ADE2-AA9CBF928235}"/>
          </ac:picMkLst>
        </pc:picChg>
      </pc:sldChg>
      <pc:sldChg chg="delSp">
        <pc:chgData name="Gregory Stanley" userId="d1e37bfe03e96f88" providerId="LiveId" clId="{589F92AB-5A50-447B-A673-5DE9F33E28A7}" dt="2019-11-24T07:55:05.109" v="666" actId="478"/>
        <pc:sldMkLst>
          <pc:docMk/>
          <pc:sldMk cId="3744149952" sldId="316"/>
        </pc:sldMkLst>
        <pc:grpChg chg="del">
          <ac:chgData name="Gregory Stanley" userId="d1e37bfe03e96f88" providerId="LiveId" clId="{589F92AB-5A50-447B-A673-5DE9F33E28A7}" dt="2019-11-24T07:55:05.109" v="666" actId="478"/>
          <ac:grpSpMkLst>
            <pc:docMk/>
            <pc:sldMk cId="3744149952" sldId="316"/>
            <ac:grpSpMk id="7" creationId="{49159B6D-3E06-43B3-B27B-124EC5C8B7BD}"/>
          </ac:grpSpMkLst>
        </pc:grpChg>
        <pc:picChg chg="del">
          <ac:chgData name="Gregory Stanley" userId="d1e37bfe03e96f88" providerId="LiveId" clId="{589F92AB-5A50-447B-A673-5DE9F33E28A7}" dt="2019-11-24T07:55:04.629" v="665" actId="478"/>
          <ac:picMkLst>
            <pc:docMk/>
            <pc:sldMk cId="3744149952" sldId="316"/>
            <ac:picMk id="5" creationId="{5B83A32B-AB72-404C-B21F-EF913C9B0485}"/>
          </ac:picMkLst>
        </pc:picChg>
        <pc:picChg chg="del">
          <ac:chgData name="Gregory Stanley" userId="d1e37bfe03e96f88" providerId="LiveId" clId="{589F92AB-5A50-447B-A673-5DE9F33E28A7}" dt="2019-11-24T07:55:03.804" v="664" actId="478"/>
          <ac:picMkLst>
            <pc:docMk/>
            <pc:sldMk cId="3744149952" sldId="316"/>
            <ac:picMk id="9" creationId="{ECF9DC58-F747-4CB9-ADE2-AA9CBF928235}"/>
          </ac:picMkLst>
        </pc:picChg>
      </pc:sldChg>
      <pc:sldChg chg="delSp modSp">
        <pc:chgData name="Gregory Stanley" userId="d1e37bfe03e96f88" providerId="LiveId" clId="{589F92AB-5A50-447B-A673-5DE9F33E28A7}" dt="2019-11-24T07:52:49.381" v="583" actId="478"/>
        <pc:sldMkLst>
          <pc:docMk/>
          <pc:sldMk cId="2401069890" sldId="317"/>
        </pc:sldMkLst>
        <pc:spChg chg="mod">
          <ac:chgData name="Gregory Stanley" userId="d1e37bfe03e96f88" providerId="LiveId" clId="{589F92AB-5A50-447B-A673-5DE9F33E28A7}" dt="2019-11-24T07:46:32.610" v="301" actId="20577"/>
          <ac:spMkLst>
            <pc:docMk/>
            <pc:sldMk cId="2401069890" sldId="317"/>
            <ac:spMk id="3" creationId="{FA5A0745-4863-464E-A379-2EBADB670F61}"/>
          </ac:spMkLst>
        </pc:spChg>
        <pc:grpChg chg="del">
          <ac:chgData name="Gregory Stanley" userId="d1e37bfe03e96f88" providerId="LiveId" clId="{589F92AB-5A50-447B-A673-5DE9F33E28A7}" dt="2019-11-24T07:52:49.381" v="583" actId="478"/>
          <ac:grpSpMkLst>
            <pc:docMk/>
            <pc:sldMk cId="2401069890" sldId="317"/>
            <ac:grpSpMk id="7" creationId="{49159B6D-3E06-43B3-B27B-124EC5C8B7BD}"/>
          </ac:grpSpMkLst>
        </pc:grpChg>
      </pc:sldChg>
      <pc:sldChg chg="delSp modSp">
        <pc:chgData name="Gregory Stanley" userId="d1e37bfe03e96f88" providerId="LiveId" clId="{589F92AB-5A50-447B-A673-5DE9F33E28A7}" dt="2019-11-24T07:52:58.304" v="586" actId="478"/>
        <pc:sldMkLst>
          <pc:docMk/>
          <pc:sldMk cId="3901342782" sldId="318"/>
        </pc:sldMkLst>
        <pc:spChg chg="mod">
          <ac:chgData name="Gregory Stanley" userId="d1e37bfe03e96f88" providerId="LiveId" clId="{589F92AB-5A50-447B-A673-5DE9F33E28A7}" dt="2019-11-24T07:46:46.557" v="303"/>
          <ac:spMkLst>
            <pc:docMk/>
            <pc:sldMk cId="3901342782" sldId="318"/>
            <ac:spMk id="3" creationId="{FA5A0745-4863-464E-A379-2EBADB670F61}"/>
          </ac:spMkLst>
        </pc:spChg>
        <pc:grpChg chg="del">
          <ac:chgData name="Gregory Stanley" userId="d1e37bfe03e96f88" providerId="LiveId" clId="{589F92AB-5A50-447B-A673-5DE9F33E28A7}" dt="2019-11-24T07:52:58.304" v="586" actId="478"/>
          <ac:grpSpMkLst>
            <pc:docMk/>
            <pc:sldMk cId="3901342782" sldId="318"/>
            <ac:grpSpMk id="7" creationId="{49159B6D-3E06-43B3-B27B-124EC5C8B7BD}"/>
          </ac:grpSpMkLst>
        </pc:grpChg>
      </pc:sldChg>
      <pc:sldChg chg="delSp modSp">
        <pc:chgData name="Gregory Stanley" userId="d1e37bfe03e96f88" providerId="LiveId" clId="{589F92AB-5A50-447B-A673-5DE9F33E28A7}" dt="2019-11-24T07:53:01.043" v="588" actId="478"/>
        <pc:sldMkLst>
          <pc:docMk/>
          <pc:sldMk cId="4059238314" sldId="319"/>
        </pc:sldMkLst>
        <pc:spChg chg="mod">
          <ac:chgData name="Gregory Stanley" userId="d1e37bfe03e96f88" providerId="LiveId" clId="{589F92AB-5A50-447B-A673-5DE9F33E28A7}" dt="2019-11-24T07:46:55.146" v="305"/>
          <ac:spMkLst>
            <pc:docMk/>
            <pc:sldMk cId="4059238314" sldId="319"/>
            <ac:spMk id="3" creationId="{FA5A0745-4863-464E-A379-2EBADB670F61}"/>
          </ac:spMkLst>
        </pc:spChg>
        <pc:grpChg chg="del">
          <ac:chgData name="Gregory Stanley" userId="d1e37bfe03e96f88" providerId="LiveId" clId="{589F92AB-5A50-447B-A673-5DE9F33E28A7}" dt="2019-11-24T07:53:01.043" v="588" actId="478"/>
          <ac:grpSpMkLst>
            <pc:docMk/>
            <pc:sldMk cId="4059238314" sldId="319"/>
            <ac:grpSpMk id="7" creationId="{49159B6D-3E06-43B3-B27B-124EC5C8B7BD}"/>
          </ac:grpSpMkLst>
        </pc:grpChg>
      </pc:sldChg>
      <pc:sldChg chg="delSp modSp">
        <pc:chgData name="Gregory Stanley" userId="d1e37bfe03e96f88" providerId="LiveId" clId="{589F92AB-5A50-447B-A673-5DE9F33E28A7}" dt="2019-11-25T03:18:05.922" v="724"/>
        <pc:sldMkLst>
          <pc:docMk/>
          <pc:sldMk cId="4166413012" sldId="320"/>
        </pc:sldMkLst>
        <pc:spChg chg="mod">
          <ac:chgData name="Gregory Stanley" userId="d1e37bfe03e96f88" providerId="LiveId" clId="{589F92AB-5A50-447B-A673-5DE9F33E28A7}" dt="2019-11-25T03:18:05.922" v="724"/>
          <ac:spMkLst>
            <pc:docMk/>
            <pc:sldMk cId="4166413012" sldId="320"/>
            <ac:spMk id="3" creationId="{FA5A0745-4863-464E-A379-2EBADB670F61}"/>
          </ac:spMkLst>
        </pc:spChg>
        <pc:grpChg chg="del">
          <ac:chgData name="Gregory Stanley" userId="d1e37bfe03e96f88" providerId="LiveId" clId="{589F92AB-5A50-447B-A673-5DE9F33E28A7}" dt="2019-11-24T07:53:03.926" v="590" actId="478"/>
          <ac:grpSpMkLst>
            <pc:docMk/>
            <pc:sldMk cId="4166413012" sldId="320"/>
            <ac:grpSpMk id="7" creationId="{49159B6D-3E06-43B3-B27B-124EC5C8B7BD}"/>
          </ac:grpSpMkLst>
        </pc:grpChg>
      </pc:sldChg>
      <pc:sldChg chg="delSp modSp">
        <pc:chgData name="Gregory Stanley" userId="d1e37bfe03e96f88" providerId="LiveId" clId="{589F92AB-5A50-447B-A673-5DE9F33E28A7}" dt="2019-11-24T07:53:07.070" v="592" actId="478"/>
        <pc:sldMkLst>
          <pc:docMk/>
          <pc:sldMk cId="1001437370" sldId="321"/>
        </pc:sldMkLst>
        <pc:spChg chg="mod">
          <ac:chgData name="Gregory Stanley" userId="d1e37bfe03e96f88" providerId="LiveId" clId="{589F92AB-5A50-447B-A673-5DE9F33E28A7}" dt="2019-11-24T07:47:04.992" v="307"/>
          <ac:spMkLst>
            <pc:docMk/>
            <pc:sldMk cId="1001437370" sldId="321"/>
            <ac:spMk id="3" creationId="{FA5A0745-4863-464E-A379-2EBADB670F61}"/>
          </ac:spMkLst>
        </pc:spChg>
        <pc:grpChg chg="del">
          <ac:chgData name="Gregory Stanley" userId="d1e37bfe03e96f88" providerId="LiveId" clId="{589F92AB-5A50-447B-A673-5DE9F33E28A7}" dt="2019-11-24T07:53:07.070" v="592" actId="478"/>
          <ac:grpSpMkLst>
            <pc:docMk/>
            <pc:sldMk cId="1001437370" sldId="321"/>
            <ac:grpSpMk id="7" creationId="{49159B6D-3E06-43B3-B27B-124EC5C8B7BD}"/>
          </ac:grpSpMkLst>
        </pc:grpChg>
      </pc:sldChg>
      <pc:sldChg chg="delSp modSp">
        <pc:chgData name="Gregory Stanley" userId="d1e37bfe03e96f88" providerId="LiveId" clId="{589F92AB-5A50-447B-A673-5DE9F33E28A7}" dt="2019-11-25T03:18:18.983" v="726"/>
        <pc:sldMkLst>
          <pc:docMk/>
          <pc:sldMk cId="2644456007" sldId="322"/>
        </pc:sldMkLst>
        <pc:spChg chg="mod">
          <ac:chgData name="Gregory Stanley" userId="d1e37bfe03e96f88" providerId="LiveId" clId="{589F92AB-5A50-447B-A673-5DE9F33E28A7}" dt="2019-11-25T03:18:18.983" v="726"/>
          <ac:spMkLst>
            <pc:docMk/>
            <pc:sldMk cId="2644456007" sldId="322"/>
            <ac:spMk id="3" creationId="{FA5A0745-4863-464E-A379-2EBADB670F61}"/>
          </ac:spMkLst>
        </pc:spChg>
        <pc:grpChg chg="del">
          <ac:chgData name="Gregory Stanley" userId="d1e37bfe03e96f88" providerId="LiveId" clId="{589F92AB-5A50-447B-A673-5DE9F33E28A7}" dt="2019-11-24T07:53:10.558" v="594" actId="478"/>
          <ac:grpSpMkLst>
            <pc:docMk/>
            <pc:sldMk cId="2644456007" sldId="322"/>
            <ac:grpSpMk id="7" creationId="{49159B6D-3E06-43B3-B27B-124EC5C8B7BD}"/>
          </ac:grpSpMkLst>
        </pc:grpChg>
      </pc:sldChg>
      <pc:sldChg chg="delSp">
        <pc:chgData name="Gregory Stanley" userId="d1e37bfe03e96f88" providerId="LiveId" clId="{589F92AB-5A50-447B-A673-5DE9F33E28A7}" dt="2019-11-24T07:53:16.566" v="597" actId="478"/>
        <pc:sldMkLst>
          <pc:docMk/>
          <pc:sldMk cId="1229553918" sldId="323"/>
        </pc:sldMkLst>
        <pc:grpChg chg="del">
          <ac:chgData name="Gregory Stanley" userId="d1e37bfe03e96f88" providerId="LiveId" clId="{589F92AB-5A50-447B-A673-5DE9F33E28A7}" dt="2019-11-24T07:53:16.566" v="597" actId="478"/>
          <ac:grpSpMkLst>
            <pc:docMk/>
            <pc:sldMk cId="1229553918" sldId="323"/>
            <ac:grpSpMk id="7" creationId="{49159B6D-3E06-43B3-B27B-124EC5C8B7BD}"/>
          </ac:grpSpMkLst>
        </pc:grpChg>
      </pc:sldChg>
      <pc:sldChg chg="delSp">
        <pc:chgData name="Gregory Stanley" userId="d1e37bfe03e96f88" providerId="LiveId" clId="{589F92AB-5A50-447B-A673-5DE9F33E28A7}" dt="2019-11-24T07:53:15.073" v="596" actId="478"/>
        <pc:sldMkLst>
          <pc:docMk/>
          <pc:sldMk cId="2555735271" sldId="324"/>
        </pc:sldMkLst>
        <pc:grpChg chg="del">
          <ac:chgData name="Gregory Stanley" userId="d1e37bfe03e96f88" providerId="LiveId" clId="{589F92AB-5A50-447B-A673-5DE9F33E28A7}" dt="2019-11-24T07:53:15.073" v="596" actId="478"/>
          <ac:grpSpMkLst>
            <pc:docMk/>
            <pc:sldMk cId="2555735271" sldId="324"/>
            <ac:grpSpMk id="7" creationId="{49159B6D-3E06-43B3-B27B-124EC5C8B7BD}"/>
          </ac:grpSpMkLst>
        </pc:grpChg>
      </pc:sldChg>
      <pc:sldChg chg="delSp">
        <pc:chgData name="Gregory Stanley" userId="d1e37bfe03e96f88" providerId="LiveId" clId="{589F92AB-5A50-447B-A673-5DE9F33E28A7}" dt="2019-11-24T07:53:18.066" v="598" actId="478"/>
        <pc:sldMkLst>
          <pc:docMk/>
          <pc:sldMk cId="518546162" sldId="325"/>
        </pc:sldMkLst>
        <pc:grpChg chg="del">
          <ac:chgData name="Gregory Stanley" userId="d1e37bfe03e96f88" providerId="LiveId" clId="{589F92AB-5A50-447B-A673-5DE9F33E28A7}" dt="2019-11-24T07:53:18.066" v="598" actId="478"/>
          <ac:grpSpMkLst>
            <pc:docMk/>
            <pc:sldMk cId="518546162" sldId="325"/>
            <ac:grpSpMk id="7" creationId="{49159B6D-3E06-43B3-B27B-124EC5C8B7BD}"/>
          </ac:grpSpMkLst>
        </pc:grpChg>
      </pc:sldChg>
      <pc:sldChg chg="delSp">
        <pc:chgData name="Gregory Stanley" userId="d1e37bfe03e96f88" providerId="LiveId" clId="{589F92AB-5A50-447B-A673-5DE9F33E28A7}" dt="2019-11-24T07:53:19.725" v="599" actId="478"/>
        <pc:sldMkLst>
          <pc:docMk/>
          <pc:sldMk cId="2444073495" sldId="326"/>
        </pc:sldMkLst>
        <pc:grpChg chg="del">
          <ac:chgData name="Gregory Stanley" userId="d1e37bfe03e96f88" providerId="LiveId" clId="{589F92AB-5A50-447B-A673-5DE9F33E28A7}" dt="2019-11-24T07:53:19.725" v="599" actId="478"/>
          <ac:grpSpMkLst>
            <pc:docMk/>
            <pc:sldMk cId="2444073495" sldId="326"/>
            <ac:grpSpMk id="7" creationId="{49159B6D-3E06-43B3-B27B-124EC5C8B7BD}"/>
          </ac:grpSpMkLst>
        </pc:grpChg>
      </pc:sldChg>
      <pc:sldChg chg="delSp">
        <pc:chgData name="Gregory Stanley" userId="d1e37bfe03e96f88" providerId="LiveId" clId="{589F92AB-5A50-447B-A673-5DE9F33E28A7}" dt="2019-11-24T07:55:11.305" v="670" actId="478"/>
        <pc:sldMkLst>
          <pc:docMk/>
          <pc:sldMk cId="1770658645" sldId="327"/>
        </pc:sldMkLst>
        <pc:grpChg chg="del">
          <ac:chgData name="Gregory Stanley" userId="d1e37bfe03e96f88" providerId="LiveId" clId="{589F92AB-5A50-447B-A673-5DE9F33E28A7}" dt="2019-11-24T07:55:11.305" v="670" actId="478"/>
          <ac:grpSpMkLst>
            <pc:docMk/>
            <pc:sldMk cId="1770658645" sldId="327"/>
            <ac:grpSpMk id="7" creationId="{49159B6D-3E06-43B3-B27B-124EC5C8B7BD}"/>
          </ac:grpSpMkLst>
        </pc:grpChg>
      </pc:sldChg>
      <pc:sldChg chg="delSp">
        <pc:chgData name="Gregory Stanley" userId="d1e37bfe03e96f88" providerId="LiveId" clId="{589F92AB-5A50-447B-A673-5DE9F33E28A7}" dt="2019-11-24T07:55:15.362" v="672" actId="478"/>
        <pc:sldMkLst>
          <pc:docMk/>
          <pc:sldMk cId="1003454785" sldId="328"/>
        </pc:sldMkLst>
        <pc:grpChg chg="del">
          <ac:chgData name="Gregory Stanley" userId="d1e37bfe03e96f88" providerId="LiveId" clId="{589F92AB-5A50-447B-A673-5DE9F33E28A7}" dt="2019-11-24T07:55:15.362" v="672" actId="478"/>
          <ac:grpSpMkLst>
            <pc:docMk/>
            <pc:sldMk cId="1003454785" sldId="328"/>
            <ac:grpSpMk id="7" creationId="{49159B6D-3E06-43B3-B27B-124EC5C8B7BD}"/>
          </ac:grpSpMkLst>
        </pc:grpChg>
      </pc:sldChg>
      <pc:sldChg chg="delSp">
        <pc:chgData name="Gregory Stanley" userId="d1e37bfe03e96f88" providerId="LiveId" clId="{589F92AB-5A50-447B-A673-5DE9F33E28A7}" dt="2019-11-24T07:55:16.482" v="673" actId="478"/>
        <pc:sldMkLst>
          <pc:docMk/>
          <pc:sldMk cId="1206625302" sldId="329"/>
        </pc:sldMkLst>
        <pc:grpChg chg="del">
          <ac:chgData name="Gregory Stanley" userId="d1e37bfe03e96f88" providerId="LiveId" clId="{589F92AB-5A50-447B-A673-5DE9F33E28A7}" dt="2019-11-24T07:55:16.482" v="673" actId="478"/>
          <ac:grpSpMkLst>
            <pc:docMk/>
            <pc:sldMk cId="1206625302" sldId="329"/>
            <ac:grpSpMk id="7" creationId="{49159B6D-3E06-43B3-B27B-124EC5C8B7BD}"/>
          </ac:grpSpMkLst>
        </pc:grpChg>
      </pc:sldChg>
      <pc:sldChg chg="delSp">
        <pc:chgData name="Gregory Stanley" userId="d1e37bfe03e96f88" providerId="LiveId" clId="{589F92AB-5A50-447B-A673-5DE9F33E28A7}" dt="2019-11-24T07:55:17.571" v="674" actId="478"/>
        <pc:sldMkLst>
          <pc:docMk/>
          <pc:sldMk cId="3063370965" sldId="330"/>
        </pc:sldMkLst>
        <pc:grpChg chg="del">
          <ac:chgData name="Gregory Stanley" userId="d1e37bfe03e96f88" providerId="LiveId" clId="{589F92AB-5A50-447B-A673-5DE9F33E28A7}" dt="2019-11-24T07:55:17.571" v="674" actId="478"/>
          <ac:grpSpMkLst>
            <pc:docMk/>
            <pc:sldMk cId="3063370965" sldId="330"/>
            <ac:grpSpMk id="7" creationId="{49159B6D-3E06-43B3-B27B-124EC5C8B7BD}"/>
          </ac:grpSpMkLst>
        </pc:grpChg>
      </pc:sldChg>
      <pc:sldChg chg="delSp">
        <pc:chgData name="Gregory Stanley" userId="d1e37bfe03e96f88" providerId="LiveId" clId="{589F92AB-5A50-447B-A673-5DE9F33E28A7}" dt="2019-11-24T07:55:18.942" v="675" actId="478"/>
        <pc:sldMkLst>
          <pc:docMk/>
          <pc:sldMk cId="507195694" sldId="331"/>
        </pc:sldMkLst>
        <pc:grpChg chg="del">
          <ac:chgData name="Gregory Stanley" userId="d1e37bfe03e96f88" providerId="LiveId" clId="{589F92AB-5A50-447B-A673-5DE9F33E28A7}" dt="2019-11-24T07:55:18.942" v="675" actId="478"/>
          <ac:grpSpMkLst>
            <pc:docMk/>
            <pc:sldMk cId="507195694" sldId="331"/>
            <ac:grpSpMk id="7" creationId="{49159B6D-3E06-43B3-B27B-124EC5C8B7BD}"/>
          </ac:grpSpMkLst>
        </pc:grpChg>
      </pc:sldChg>
      <pc:sldChg chg="delSp">
        <pc:chgData name="Gregory Stanley" userId="d1e37bfe03e96f88" providerId="LiveId" clId="{589F92AB-5A50-447B-A673-5DE9F33E28A7}" dt="2019-11-24T07:55:20.211" v="676" actId="478"/>
        <pc:sldMkLst>
          <pc:docMk/>
          <pc:sldMk cId="2077815753" sldId="333"/>
        </pc:sldMkLst>
        <pc:grpChg chg="del">
          <ac:chgData name="Gregory Stanley" userId="d1e37bfe03e96f88" providerId="LiveId" clId="{589F92AB-5A50-447B-A673-5DE9F33E28A7}" dt="2019-11-24T07:55:20.211" v="676" actId="478"/>
          <ac:grpSpMkLst>
            <pc:docMk/>
            <pc:sldMk cId="2077815753" sldId="333"/>
            <ac:grpSpMk id="7" creationId="{49159B6D-3E06-43B3-B27B-124EC5C8B7BD}"/>
          </ac:grpSpMkLst>
        </pc:grpChg>
      </pc:sldChg>
      <pc:sldChg chg="delSp">
        <pc:chgData name="Gregory Stanley" userId="d1e37bfe03e96f88" providerId="LiveId" clId="{589F92AB-5A50-447B-A673-5DE9F33E28A7}" dt="2019-11-24T07:55:22.279" v="678" actId="478"/>
        <pc:sldMkLst>
          <pc:docMk/>
          <pc:sldMk cId="108993489" sldId="335"/>
        </pc:sldMkLst>
        <pc:grpChg chg="del">
          <ac:chgData name="Gregory Stanley" userId="d1e37bfe03e96f88" providerId="LiveId" clId="{589F92AB-5A50-447B-A673-5DE9F33E28A7}" dt="2019-11-24T07:55:22.279" v="678" actId="478"/>
          <ac:grpSpMkLst>
            <pc:docMk/>
            <pc:sldMk cId="108993489" sldId="335"/>
            <ac:grpSpMk id="7" creationId="{49159B6D-3E06-43B3-B27B-124EC5C8B7BD}"/>
          </ac:grpSpMkLst>
        </pc:grpChg>
      </pc:sldChg>
      <pc:sldChg chg="delSp">
        <pc:chgData name="Gregory Stanley" userId="d1e37bfe03e96f88" providerId="LiveId" clId="{589F92AB-5A50-447B-A673-5DE9F33E28A7}" dt="2019-11-24T07:55:21.244" v="677" actId="478"/>
        <pc:sldMkLst>
          <pc:docMk/>
          <pc:sldMk cId="3503702791" sldId="340"/>
        </pc:sldMkLst>
        <pc:grpChg chg="del">
          <ac:chgData name="Gregory Stanley" userId="d1e37bfe03e96f88" providerId="LiveId" clId="{589F92AB-5A50-447B-A673-5DE9F33E28A7}" dt="2019-11-24T07:55:21.244" v="677" actId="478"/>
          <ac:grpSpMkLst>
            <pc:docMk/>
            <pc:sldMk cId="3503702791" sldId="340"/>
            <ac:grpSpMk id="7" creationId="{49159B6D-3E06-43B3-B27B-124EC5C8B7BD}"/>
          </ac:grpSpMkLst>
        </pc:grpChg>
      </pc:sldChg>
      <pc:sldChg chg="delSp">
        <pc:chgData name="Gregory Stanley" userId="d1e37bfe03e96f88" providerId="LiveId" clId="{589F92AB-5A50-447B-A673-5DE9F33E28A7}" dt="2019-11-24T07:55:51.094" v="708" actId="478"/>
        <pc:sldMkLst>
          <pc:docMk/>
          <pc:sldMk cId="4257807788" sldId="341"/>
        </pc:sldMkLst>
        <pc:grpChg chg="del">
          <ac:chgData name="Gregory Stanley" userId="d1e37bfe03e96f88" providerId="LiveId" clId="{589F92AB-5A50-447B-A673-5DE9F33E28A7}" dt="2019-11-24T07:55:49.623" v="706" actId="478"/>
          <ac:grpSpMkLst>
            <pc:docMk/>
            <pc:sldMk cId="4257807788" sldId="341"/>
            <ac:grpSpMk id="7" creationId="{49159B6D-3E06-43B3-B27B-124EC5C8B7BD}"/>
          </ac:grpSpMkLst>
        </pc:grpChg>
        <pc:picChg chg="del">
          <ac:chgData name="Gregory Stanley" userId="d1e37bfe03e96f88" providerId="LiveId" clId="{589F92AB-5A50-447B-A673-5DE9F33E28A7}" dt="2019-11-24T07:55:50.107" v="707" actId="478"/>
          <ac:picMkLst>
            <pc:docMk/>
            <pc:sldMk cId="4257807788" sldId="341"/>
            <ac:picMk id="5" creationId="{5B83A32B-AB72-404C-B21F-EF913C9B0485}"/>
          </ac:picMkLst>
        </pc:picChg>
        <pc:picChg chg="del">
          <ac:chgData name="Gregory Stanley" userId="d1e37bfe03e96f88" providerId="LiveId" clId="{589F92AB-5A50-447B-A673-5DE9F33E28A7}" dt="2019-11-24T07:55:51.094" v="708" actId="478"/>
          <ac:picMkLst>
            <pc:docMk/>
            <pc:sldMk cId="4257807788" sldId="341"/>
            <ac:picMk id="9" creationId="{ECF9DC58-F747-4CB9-ADE2-AA9CBF928235}"/>
          </ac:picMkLst>
        </pc:picChg>
      </pc:sldChg>
      <pc:sldChg chg="delSp">
        <pc:chgData name="Gregory Stanley" userId="d1e37bfe03e96f88" providerId="LiveId" clId="{589F92AB-5A50-447B-A673-5DE9F33E28A7}" dt="2019-11-24T07:54:29.538" v="651" actId="478"/>
        <pc:sldMkLst>
          <pc:docMk/>
          <pc:sldMk cId="1181940583" sldId="342"/>
        </pc:sldMkLst>
        <pc:grpChg chg="del">
          <ac:chgData name="Gregory Stanley" userId="d1e37bfe03e96f88" providerId="LiveId" clId="{589F92AB-5A50-447B-A673-5DE9F33E28A7}" dt="2019-11-24T07:54:27.896" v="649" actId="478"/>
          <ac:grpSpMkLst>
            <pc:docMk/>
            <pc:sldMk cId="1181940583" sldId="342"/>
            <ac:grpSpMk id="7" creationId="{49159B6D-3E06-43B3-B27B-124EC5C8B7BD}"/>
          </ac:grpSpMkLst>
        </pc:grpChg>
        <pc:picChg chg="del">
          <ac:chgData name="Gregory Stanley" userId="d1e37bfe03e96f88" providerId="LiveId" clId="{589F92AB-5A50-447B-A673-5DE9F33E28A7}" dt="2019-11-24T07:54:28.466" v="650" actId="478"/>
          <ac:picMkLst>
            <pc:docMk/>
            <pc:sldMk cId="1181940583" sldId="342"/>
            <ac:picMk id="5" creationId="{5B83A32B-AB72-404C-B21F-EF913C9B0485}"/>
          </ac:picMkLst>
        </pc:picChg>
        <pc:picChg chg="del">
          <ac:chgData name="Gregory Stanley" userId="d1e37bfe03e96f88" providerId="LiveId" clId="{589F92AB-5A50-447B-A673-5DE9F33E28A7}" dt="2019-11-24T07:54:29.538" v="651" actId="478"/>
          <ac:picMkLst>
            <pc:docMk/>
            <pc:sldMk cId="1181940583" sldId="342"/>
            <ac:picMk id="9" creationId="{ECF9DC58-F747-4CB9-ADE2-AA9CBF928235}"/>
          </ac:picMkLst>
        </pc:picChg>
      </pc:sldChg>
      <pc:sldChg chg="delSp">
        <pc:chgData name="Gregory Stanley" userId="d1e37bfe03e96f88" providerId="LiveId" clId="{589F92AB-5A50-447B-A673-5DE9F33E28A7}" dt="2019-11-24T07:55:55.933" v="714" actId="478"/>
        <pc:sldMkLst>
          <pc:docMk/>
          <pc:sldMk cId="607343218" sldId="343"/>
        </pc:sldMkLst>
        <pc:grpChg chg="del">
          <ac:chgData name="Gregory Stanley" userId="d1e37bfe03e96f88" providerId="LiveId" clId="{589F92AB-5A50-447B-A673-5DE9F33E28A7}" dt="2019-11-24T07:55:54.663" v="712" actId="478"/>
          <ac:grpSpMkLst>
            <pc:docMk/>
            <pc:sldMk cId="607343218" sldId="343"/>
            <ac:grpSpMk id="7" creationId="{49159B6D-3E06-43B3-B27B-124EC5C8B7BD}"/>
          </ac:grpSpMkLst>
        </pc:grpChg>
        <pc:picChg chg="del">
          <ac:chgData name="Gregory Stanley" userId="d1e37bfe03e96f88" providerId="LiveId" clId="{589F92AB-5A50-447B-A673-5DE9F33E28A7}" dt="2019-11-24T07:55:55.085" v="713" actId="478"/>
          <ac:picMkLst>
            <pc:docMk/>
            <pc:sldMk cId="607343218" sldId="343"/>
            <ac:picMk id="5" creationId="{5B83A32B-AB72-404C-B21F-EF913C9B0485}"/>
          </ac:picMkLst>
        </pc:picChg>
        <pc:picChg chg="del">
          <ac:chgData name="Gregory Stanley" userId="d1e37bfe03e96f88" providerId="LiveId" clId="{589F92AB-5A50-447B-A673-5DE9F33E28A7}" dt="2019-11-24T07:55:55.933" v="714" actId="478"/>
          <ac:picMkLst>
            <pc:docMk/>
            <pc:sldMk cId="607343218" sldId="343"/>
            <ac:picMk id="9" creationId="{ECF9DC58-F747-4CB9-ADE2-AA9CBF928235}"/>
          </ac:picMkLst>
        </pc:picChg>
      </pc:sldChg>
      <pc:sldChg chg="delSp modSp">
        <pc:chgData name="Gregory Stanley" userId="d1e37bfe03e96f88" providerId="LiveId" clId="{589F92AB-5A50-447B-A673-5DE9F33E28A7}" dt="2019-11-24T07:53:31.645" v="608" actId="478"/>
        <pc:sldMkLst>
          <pc:docMk/>
          <pc:sldMk cId="2058990335" sldId="344"/>
        </pc:sldMkLst>
        <pc:spChg chg="mod">
          <ac:chgData name="Gregory Stanley" userId="d1e37bfe03e96f88" providerId="LiveId" clId="{589F92AB-5A50-447B-A673-5DE9F33E28A7}" dt="2019-11-24T07:48:02.707" v="323"/>
          <ac:spMkLst>
            <pc:docMk/>
            <pc:sldMk cId="2058990335" sldId="344"/>
            <ac:spMk id="3" creationId="{FA5A0745-4863-464E-A379-2EBADB670F61}"/>
          </ac:spMkLst>
        </pc:spChg>
        <pc:grpChg chg="del">
          <ac:chgData name="Gregory Stanley" userId="d1e37bfe03e96f88" providerId="LiveId" clId="{589F92AB-5A50-447B-A673-5DE9F33E28A7}" dt="2019-11-24T07:53:31.645" v="608" actId="478"/>
          <ac:grpSpMkLst>
            <pc:docMk/>
            <pc:sldMk cId="2058990335" sldId="344"/>
            <ac:grpSpMk id="7" creationId="{49159B6D-3E06-43B3-B27B-124EC5C8B7BD}"/>
          </ac:grpSpMkLst>
        </pc:grpChg>
      </pc:sldChg>
      <pc:sldChg chg="delSp modSp">
        <pc:chgData name="Gregory Stanley" userId="d1e37bfe03e96f88" providerId="LiveId" clId="{589F92AB-5A50-447B-A673-5DE9F33E28A7}" dt="2019-11-24T07:53:33.131" v="609" actId="478"/>
        <pc:sldMkLst>
          <pc:docMk/>
          <pc:sldMk cId="3938884276" sldId="346"/>
        </pc:sldMkLst>
        <pc:spChg chg="mod">
          <ac:chgData name="Gregory Stanley" userId="d1e37bfe03e96f88" providerId="LiveId" clId="{589F92AB-5A50-447B-A673-5DE9F33E28A7}" dt="2019-11-24T07:48:06.682" v="324"/>
          <ac:spMkLst>
            <pc:docMk/>
            <pc:sldMk cId="3938884276" sldId="346"/>
            <ac:spMk id="3" creationId="{FA5A0745-4863-464E-A379-2EBADB670F61}"/>
          </ac:spMkLst>
        </pc:spChg>
        <pc:grpChg chg="del">
          <ac:chgData name="Gregory Stanley" userId="d1e37bfe03e96f88" providerId="LiveId" clId="{589F92AB-5A50-447B-A673-5DE9F33E28A7}" dt="2019-11-24T07:53:33.131" v="609" actId="478"/>
          <ac:grpSpMkLst>
            <pc:docMk/>
            <pc:sldMk cId="3938884276" sldId="346"/>
            <ac:grpSpMk id="7" creationId="{49159B6D-3E06-43B3-B27B-124EC5C8B7BD}"/>
          </ac:grpSpMkLst>
        </pc:grpChg>
      </pc:sldChg>
      <pc:sldChg chg="delSp modSp">
        <pc:chgData name="Gregory Stanley" userId="d1e37bfe03e96f88" providerId="LiveId" clId="{589F92AB-5A50-447B-A673-5DE9F33E28A7}" dt="2019-11-24T07:53:34.601" v="610" actId="478"/>
        <pc:sldMkLst>
          <pc:docMk/>
          <pc:sldMk cId="1091384287" sldId="348"/>
        </pc:sldMkLst>
        <pc:spChg chg="mod">
          <ac:chgData name="Gregory Stanley" userId="d1e37bfe03e96f88" providerId="LiveId" clId="{589F92AB-5A50-447B-A673-5DE9F33E28A7}" dt="2019-11-24T07:48:10.882" v="325"/>
          <ac:spMkLst>
            <pc:docMk/>
            <pc:sldMk cId="1091384287" sldId="348"/>
            <ac:spMk id="3" creationId="{FA5A0745-4863-464E-A379-2EBADB670F61}"/>
          </ac:spMkLst>
        </pc:spChg>
        <pc:grpChg chg="del">
          <ac:chgData name="Gregory Stanley" userId="d1e37bfe03e96f88" providerId="LiveId" clId="{589F92AB-5A50-447B-A673-5DE9F33E28A7}" dt="2019-11-24T07:53:34.601" v="610" actId="478"/>
          <ac:grpSpMkLst>
            <pc:docMk/>
            <pc:sldMk cId="1091384287" sldId="348"/>
            <ac:grpSpMk id="7" creationId="{49159B6D-3E06-43B3-B27B-124EC5C8B7BD}"/>
          </ac:grpSpMkLst>
        </pc:grpChg>
      </pc:sldChg>
      <pc:sldChg chg="delSp modSp">
        <pc:chgData name="Gregory Stanley" userId="d1e37bfe03e96f88" providerId="LiveId" clId="{589F92AB-5A50-447B-A673-5DE9F33E28A7}" dt="2019-11-24T07:53:37.571" v="611" actId="478"/>
        <pc:sldMkLst>
          <pc:docMk/>
          <pc:sldMk cId="2835163723" sldId="349"/>
        </pc:sldMkLst>
        <pc:spChg chg="mod">
          <ac:chgData name="Gregory Stanley" userId="d1e37bfe03e96f88" providerId="LiveId" clId="{589F92AB-5A50-447B-A673-5DE9F33E28A7}" dt="2019-11-24T07:48:13.822" v="326"/>
          <ac:spMkLst>
            <pc:docMk/>
            <pc:sldMk cId="2835163723" sldId="349"/>
            <ac:spMk id="3" creationId="{FA5A0745-4863-464E-A379-2EBADB670F61}"/>
          </ac:spMkLst>
        </pc:spChg>
        <pc:grpChg chg="del">
          <ac:chgData name="Gregory Stanley" userId="d1e37bfe03e96f88" providerId="LiveId" clId="{589F92AB-5A50-447B-A673-5DE9F33E28A7}" dt="2019-11-24T07:53:37.571" v="611" actId="478"/>
          <ac:grpSpMkLst>
            <pc:docMk/>
            <pc:sldMk cId="2835163723" sldId="349"/>
            <ac:grpSpMk id="7" creationId="{49159B6D-3E06-43B3-B27B-124EC5C8B7BD}"/>
          </ac:grpSpMkLst>
        </pc:grpChg>
      </pc:sldChg>
      <pc:sldChg chg="delSp modSp">
        <pc:chgData name="Gregory Stanley" userId="d1e37bfe03e96f88" providerId="LiveId" clId="{589F92AB-5A50-447B-A673-5DE9F33E28A7}" dt="2019-11-24T07:53:38.942" v="612" actId="478"/>
        <pc:sldMkLst>
          <pc:docMk/>
          <pc:sldMk cId="2363349584" sldId="351"/>
        </pc:sldMkLst>
        <pc:spChg chg="mod">
          <ac:chgData name="Gregory Stanley" userId="d1e37bfe03e96f88" providerId="LiveId" clId="{589F92AB-5A50-447B-A673-5DE9F33E28A7}" dt="2019-11-24T07:48:17.677" v="327"/>
          <ac:spMkLst>
            <pc:docMk/>
            <pc:sldMk cId="2363349584" sldId="351"/>
            <ac:spMk id="3" creationId="{FA5A0745-4863-464E-A379-2EBADB670F61}"/>
          </ac:spMkLst>
        </pc:spChg>
        <pc:grpChg chg="del">
          <ac:chgData name="Gregory Stanley" userId="d1e37bfe03e96f88" providerId="LiveId" clId="{589F92AB-5A50-447B-A673-5DE9F33E28A7}" dt="2019-11-24T07:53:38.942" v="612" actId="478"/>
          <ac:grpSpMkLst>
            <pc:docMk/>
            <pc:sldMk cId="2363349584" sldId="351"/>
            <ac:grpSpMk id="7" creationId="{49159B6D-3E06-43B3-B27B-124EC5C8B7BD}"/>
          </ac:grpSpMkLst>
        </pc:grpChg>
      </pc:sldChg>
      <pc:sldChg chg="delSp modSp">
        <pc:chgData name="Gregory Stanley" userId="d1e37bfe03e96f88" providerId="LiveId" clId="{589F92AB-5A50-447B-A673-5DE9F33E28A7}" dt="2019-11-26T04:24:48.390" v="1130" actId="20577"/>
        <pc:sldMkLst>
          <pc:docMk/>
          <pc:sldMk cId="182627850" sldId="352"/>
        </pc:sldMkLst>
        <pc:spChg chg="mod">
          <ac:chgData name="Gregory Stanley" userId="d1e37bfe03e96f88" providerId="LiveId" clId="{589F92AB-5A50-447B-A673-5DE9F33E28A7}" dt="2019-11-26T04:24:48.390" v="1130" actId="20577"/>
          <ac:spMkLst>
            <pc:docMk/>
            <pc:sldMk cId="182627850" sldId="352"/>
            <ac:spMk id="3" creationId="{FA5A0745-4863-464E-A379-2EBADB670F61}"/>
          </ac:spMkLst>
        </pc:spChg>
        <pc:grpChg chg="del">
          <ac:chgData name="Gregory Stanley" userId="d1e37bfe03e96f88" providerId="LiveId" clId="{589F92AB-5A50-447B-A673-5DE9F33E28A7}" dt="2019-11-24T07:55:31.205" v="687" actId="478"/>
          <ac:grpSpMkLst>
            <pc:docMk/>
            <pc:sldMk cId="182627850" sldId="352"/>
            <ac:grpSpMk id="7" creationId="{49159B6D-3E06-43B3-B27B-124EC5C8B7BD}"/>
          </ac:grpSpMkLst>
        </pc:grpChg>
        <pc:picChg chg="del">
          <ac:chgData name="Gregory Stanley" userId="d1e37bfe03e96f88" providerId="LiveId" clId="{589F92AB-5A50-447B-A673-5DE9F33E28A7}" dt="2019-11-24T07:55:30.645" v="686" actId="478"/>
          <ac:picMkLst>
            <pc:docMk/>
            <pc:sldMk cId="182627850" sldId="352"/>
            <ac:picMk id="5" creationId="{5B83A32B-AB72-404C-B21F-EF913C9B0485}"/>
          </ac:picMkLst>
        </pc:picChg>
        <pc:picChg chg="del">
          <ac:chgData name="Gregory Stanley" userId="d1e37bfe03e96f88" providerId="LiveId" clId="{589F92AB-5A50-447B-A673-5DE9F33E28A7}" dt="2019-11-24T07:55:29.410" v="685" actId="478"/>
          <ac:picMkLst>
            <pc:docMk/>
            <pc:sldMk cId="182627850" sldId="352"/>
            <ac:picMk id="9" creationId="{ECF9DC58-F747-4CB9-ADE2-AA9CBF928235}"/>
          </ac:picMkLst>
        </pc:picChg>
      </pc:sldChg>
      <pc:sldChg chg="delSp">
        <pc:chgData name="Gregory Stanley" userId="d1e37bfe03e96f88" providerId="LiveId" clId="{589F92AB-5A50-447B-A673-5DE9F33E28A7}" dt="2019-11-24T07:55:37.180" v="693" actId="478"/>
        <pc:sldMkLst>
          <pc:docMk/>
          <pc:sldMk cId="2689081269" sldId="353"/>
        </pc:sldMkLst>
        <pc:grpChg chg="del">
          <ac:chgData name="Gregory Stanley" userId="d1e37bfe03e96f88" providerId="LiveId" clId="{589F92AB-5A50-447B-A673-5DE9F33E28A7}" dt="2019-11-24T07:55:37.180" v="693" actId="478"/>
          <ac:grpSpMkLst>
            <pc:docMk/>
            <pc:sldMk cId="2689081269" sldId="353"/>
            <ac:grpSpMk id="7" creationId="{49159B6D-3E06-43B3-B27B-124EC5C8B7BD}"/>
          </ac:grpSpMkLst>
        </pc:grpChg>
        <pc:picChg chg="del">
          <ac:chgData name="Gregory Stanley" userId="d1e37bfe03e96f88" providerId="LiveId" clId="{589F92AB-5A50-447B-A673-5DE9F33E28A7}" dt="2019-11-24T07:55:36.652" v="692" actId="478"/>
          <ac:picMkLst>
            <pc:docMk/>
            <pc:sldMk cId="2689081269" sldId="353"/>
            <ac:picMk id="5" creationId="{5B83A32B-AB72-404C-B21F-EF913C9B0485}"/>
          </ac:picMkLst>
        </pc:picChg>
        <pc:picChg chg="del">
          <ac:chgData name="Gregory Stanley" userId="d1e37bfe03e96f88" providerId="LiveId" clId="{589F92AB-5A50-447B-A673-5DE9F33E28A7}" dt="2019-11-24T07:55:35.410" v="691" actId="478"/>
          <ac:picMkLst>
            <pc:docMk/>
            <pc:sldMk cId="2689081269" sldId="353"/>
            <ac:picMk id="9" creationId="{ECF9DC58-F747-4CB9-ADE2-AA9CBF928235}"/>
          </ac:picMkLst>
        </pc:picChg>
      </pc:sldChg>
      <pc:sldChg chg="delSp modSp">
        <pc:chgData name="Gregory Stanley" userId="d1e37bfe03e96f88" providerId="LiveId" clId="{589F92AB-5A50-447B-A673-5DE9F33E28A7}" dt="2019-11-26T04:25:26.381" v="1134" actId="20577"/>
        <pc:sldMkLst>
          <pc:docMk/>
          <pc:sldMk cId="2901349587" sldId="354"/>
        </pc:sldMkLst>
        <pc:spChg chg="mod">
          <ac:chgData name="Gregory Stanley" userId="d1e37bfe03e96f88" providerId="LiveId" clId="{589F92AB-5A50-447B-A673-5DE9F33E28A7}" dt="2019-11-26T04:25:26.381" v="1134" actId="20577"/>
          <ac:spMkLst>
            <pc:docMk/>
            <pc:sldMk cId="2901349587" sldId="354"/>
            <ac:spMk id="3" creationId="{FA5A0745-4863-464E-A379-2EBADB670F61}"/>
          </ac:spMkLst>
        </pc:spChg>
        <pc:grpChg chg="del">
          <ac:chgData name="Gregory Stanley" userId="d1e37bfe03e96f88" providerId="LiveId" clId="{589F92AB-5A50-447B-A673-5DE9F33E28A7}" dt="2019-11-24T07:55:42.307" v="699" actId="478"/>
          <ac:grpSpMkLst>
            <pc:docMk/>
            <pc:sldMk cId="2901349587" sldId="354"/>
            <ac:grpSpMk id="7" creationId="{49159B6D-3E06-43B3-B27B-124EC5C8B7BD}"/>
          </ac:grpSpMkLst>
        </pc:grpChg>
        <pc:picChg chg="del">
          <ac:chgData name="Gregory Stanley" userId="d1e37bfe03e96f88" providerId="LiveId" clId="{589F92AB-5A50-447B-A673-5DE9F33E28A7}" dt="2019-11-24T07:55:41.867" v="698" actId="478"/>
          <ac:picMkLst>
            <pc:docMk/>
            <pc:sldMk cId="2901349587" sldId="354"/>
            <ac:picMk id="5" creationId="{5B83A32B-AB72-404C-B21F-EF913C9B0485}"/>
          </ac:picMkLst>
        </pc:picChg>
        <pc:picChg chg="del">
          <ac:chgData name="Gregory Stanley" userId="d1e37bfe03e96f88" providerId="LiveId" clId="{589F92AB-5A50-447B-A673-5DE9F33E28A7}" dt="2019-11-24T07:55:41.050" v="697" actId="478"/>
          <ac:picMkLst>
            <pc:docMk/>
            <pc:sldMk cId="2901349587" sldId="354"/>
            <ac:picMk id="9" creationId="{ECF9DC58-F747-4CB9-ADE2-AA9CBF928235}"/>
          </ac:picMkLst>
        </pc:picChg>
      </pc:sldChg>
      <pc:sldChg chg="delSp modSp">
        <pc:chgData name="Gregory Stanley" userId="d1e37bfe03e96f88" providerId="LiveId" clId="{589F92AB-5A50-447B-A673-5DE9F33E28A7}" dt="2019-11-26T04:25:39.767" v="1137" actId="20577"/>
        <pc:sldMkLst>
          <pc:docMk/>
          <pc:sldMk cId="568915443" sldId="355"/>
        </pc:sldMkLst>
        <pc:spChg chg="mod">
          <ac:chgData name="Gregory Stanley" userId="d1e37bfe03e96f88" providerId="LiveId" clId="{589F92AB-5A50-447B-A673-5DE9F33E28A7}" dt="2019-11-26T04:25:39.767" v="1137" actId="20577"/>
          <ac:spMkLst>
            <pc:docMk/>
            <pc:sldMk cId="568915443" sldId="355"/>
            <ac:spMk id="3" creationId="{FA5A0745-4863-464E-A379-2EBADB670F61}"/>
          </ac:spMkLst>
        </pc:spChg>
        <pc:grpChg chg="del">
          <ac:chgData name="Gregory Stanley" userId="d1e37bfe03e96f88" providerId="LiveId" clId="{589F92AB-5A50-447B-A673-5DE9F33E28A7}" dt="2019-11-24T07:55:48.540" v="705" actId="478"/>
          <ac:grpSpMkLst>
            <pc:docMk/>
            <pc:sldMk cId="568915443" sldId="355"/>
            <ac:grpSpMk id="7" creationId="{49159B6D-3E06-43B3-B27B-124EC5C8B7BD}"/>
          </ac:grpSpMkLst>
        </pc:grpChg>
        <pc:picChg chg="del">
          <ac:chgData name="Gregory Stanley" userId="d1e37bfe03e96f88" providerId="LiveId" clId="{589F92AB-5A50-447B-A673-5DE9F33E28A7}" dt="2019-11-24T07:55:48.054" v="704" actId="478"/>
          <ac:picMkLst>
            <pc:docMk/>
            <pc:sldMk cId="568915443" sldId="355"/>
            <ac:picMk id="5" creationId="{5B83A32B-AB72-404C-B21F-EF913C9B0485}"/>
          </ac:picMkLst>
        </pc:picChg>
        <pc:picChg chg="del">
          <ac:chgData name="Gregory Stanley" userId="d1e37bfe03e96f88" providerId="LiveId" clId="{589F92AB-5A50-447B-A673-5DE9F33E28A7}" dt="2019-11-24T07:55:46.504" v="703" actId="478"/>
          <ac:picMkLst>
            <pc:docMk/>
            <pc:sldMk cId="568915443" sldId="355"/>
            <ac:picMk id="9" creationId="{ECF9DC58-F747-4CB9-ADE2-AA9CBF928235}"/>
          </ac:picMkLst>
        </pc:picChg>
      </pc:sldChg>
      <pc:sldChg chg="delSp">
        <pc:chgData name="Gregory Stanley" userId="d1e37bfe03e96f88" providerId="LiveId" clId="{589F92AB-5A50-447B-A673-5DE9F33E28A7}" dt="2019-11-24T07:55:53.339" v="711" actId="478"/>
        <pc:sldMkLst>
          <pc:docMk/>
          <pc:sldMk cId="699708091" sldId="356"/>
        </pc:sldMkLst>
        <pc:grpChg chg="del">
          <ac:chgData name="Gregory Stanley" userId="d1e37bfe03e96f88" providerId="LiveId" clId="{589F92AB-5A50-447B-A673-5DE9F33E28A7}" dt="2019-11-24T07:55:53.339" v="711" actId="478"/>
          <ac:grpSpMkLst>
            <pc:docMk/>
            <pc:sldMk cId="699708091" sldId="356"/>
            <ac:grpSpMk id="7" creationId="{49159B6D-3E06-43B3-B27B-124EC5C8B7BD}"/>
          </ac:grpSpMkLst>
        </pc:grpChg>
        <pc:picChg chg="del">
          <ac:chgData name="Gregory Stanley" userId="d1e37bfe03e96f88" providerId="LiveId" clId="{589F92AB-5A50-447B-A673-5DE9F33E28A7}" dt="2019-11-24T07:55:52.885" v="710" actId="478"/>
          <ac:picMkLst>
            <pc:docMk/>
            <pc:sldMk cId="699708091" sldId="356"/>
            <ac:picMk id="5" creationId="{5B83A32B-AB72-404C-B21F-EF913C9B0485}"/>
          </ac:picMkLst>
        </pc:picChg>
        <pc:picChg chg="del">
          <ac:chgData name="Gregory Stanley" userId="d1e37bfe03e96f88" providerId="LiveId" clId="{589F92AB-5A50-447B-A673-5DE9F33E28A7}" dt="2019-11-24T07:55:52.051" v="709" actId="478"/>
          <ac:picMkLst>
            <pc:docMk/>
            <pc:sldMk cId="699708091" sldId="356"/>
            <ac:picMk id="9" creationId="{ECF9DC58-F747-4CB9-ADE2-AA9CBF928235}"/>
          </ac:picMkLst>
        </pc:picChg>
      </pc:sldChg>
      <pc:sldChg chg="delSp">
        <pc:chgData name="Gregory Stanley" userId="d1e37bfe03e96f88" providerId="LiveId" clId="{589F92AB-5A50-447B-A673-5DE9F33E28A7}" dt="2019-11-24T07:54:54.673" v="654" actId="478"/>
        <pc:sldMkLst>
          <pc:docMk/>
          <pc:sldMk cId="3769705093" sldId="357"/>
        </pc:sldMkLst>
        <pc:grpChg chg="del">
          <ac:chgData name="Gregory Stanley" userId="d1e37bfe03e96f88" providerId="LiveId" clId="{589F92AB-5A50-447B-A673-5DE9F33E28A7}" dt="2019-11-24T07:54:53.251" v="652" actId="478"/>
          <ac:grpSpMkLst>
            <pc:docMk/>
            <pc:sldMk cId="3769705093" sldId="357"/>
            <ac:grpSpMk id="7" creationId="{49159B6D-3E06-43B3-B27B-124EC5C8B7BD}"/>
          </ac:grpSpMkLst>
        </pc:grpChg>
        <pc:picChg chg="del">
          <ac:chgData name="Gregory Stanley" userId="d1e37bfe03e96f88" providerId="LiveId" clId="{589F92AB-5A50-447B-A673-5DE9F33E28A7}" dt="2019-11-24T07:54:53.858" v="653" actId="478"/>
          <ac:picMkLst>
            <pc:docMk/>
            <pc:sldMk cId="3769705093" sldId="357"/>
            <ac:picMk id="5" creationId="{5B83A32B-AB72-404C-B21F-EF913C9B0485}"/>
          </ac:picMkLst>
        </pc:picChg>
        <pc:picChg chg="del">
          <ac:chgData name="Gregory Stanley" userId="d1e37bfe03e96f88" providerId="LiveId" clId="{589F92AB-5A50-447B-A673-5DE9F33E28A7}" dt="2019-11-24T07:54:54.673" v="654" actId="478"/>
          <ac:picMkLst>
            <pc:docMk/>
            <pc:sldMk cId="3769705093" sldId="357"/>
            <ac:picMk id="9" creationId="{ECF9DC58-F747-4CB9-ADE2-AA9CBF928235}"/>
          </ac:picMkLst>
        </pc:picChg>
      </pc:sldChg>
      <pc:sldChg chg="delSp">
        <pc:chgData name="Gregory Stanley" userId="d1e37bfe03e96f88" providerId="LiveId" clId="{589F92AB-5A50-447B-A673-5DE9F33E28A7}" dt="2019-11-24T07:56:03.998" v="723" actId="478"/>
        <pc:sldMkLst>
          <pc:docMk/>
          <pc:sldMk cId="1607226687" sldId="358"/>
        </pc:sldMkLst>
        <pc:grpChg chg="del">
          <ac:chgData name="Gregory Stanley" userId="d1e37bfe03e96f88" providerId="LiveId" clId="{589F92AB-5A50-447B-A673-5DE9F33E28A7}" dt="2019-11-24T07:56:03.998" v="723" actId="478"/>
          <ac:grpSpMkLst>
            <pc:docMk/>
            <pc:sldMk cId="1607226687" sldId="358"/>
            <ac:grpSpMk id="7" creationId="{49159B6D-3E06-43B3-B27B-124EC5C8B7BD}"/>
          </ac:grpSpMkLst>
        </pc:grpChg>
        <pc:picChg chg="del">
          <ac:chgData name="Gregory Stanley" userId="d1e37bfe03e96f88" providerId="LiveId" clId="{589F92AB-5A50-447B-A673-5DE9F33E28A7}" dt="2019-11-24T07:56:03.354" v="722" actId="478"/>
          <ac:picMkLst>
            <pc:docMk/>
            <pc:sldMk cId="1607226687" sldId="358"/>
            <ac:picMk id="5" creationId="{5B83A32B-AB72-404C-B21F-EF913C9B0485}"/>
          </ac:picMkLst>
        </pc:picChg>
        <pc:picChg chg="del">
          <ac:chgData name="Gregory Stanley" userId="d1e37bfe03e96f88" providerId="LiveId" clId="{589F92AB-5A50-447B-A673-5DE9F33E28A7}" dt="2019-11-24T07:56:02.469" v="721" actId="478"/>
          <ac:picMkLst>
            <pc:docMk/>
            <pc:sldMk cId="1607226687" sldId="358"/>
            <ac:picMk id="9" creationId="{ECF9DC58-F747-4CB9-ADE2-AA9CBF928235}"/>
          </ac:picMkLst>
        </pc:picChg>
      </pc:sldChg>
      <pc:sldChg chg="delSp modSp">
        <pc:chgData name="Gregory Stanley" userId="d1e37bfe03e96f88" providerId="LiveId" clId="{589F92AB-5A50-447B-A673-5DE9F33E28A7}" dt="2019-11-24T07:52:55.201" v="585" actId="478"/>
        <pc:sldMkLst>
          <pc:docMk/>
          <pc:sldMk cId="2788006484" sldId="359"/>
        </pc:sldMkLst>
        <pc:spChg chg="mod">
          <ac:chgData name="Gregory Stanley" userId="d1e37bfe03e96f88" providerId="LiveId" clId="{589F92AB-5A50-447B-A673-5DE9F33E28A7}" dt="2019-11-24T07:46:40.981" v="302"/>
          <ac:spMkLst>
            <pc:docMk/>
            <pc:sldMk cId="2788006484" sldId="359"/>
            <ac:spMk id="3" creationId="{FA5A0745-4863-464E-A379-2EBADB670F61}"/>
          </ac:spMkLst>
        </pc:spChg>
        <pc:grpChg chg="del">
          <ac:chgData name="Gregory Stanley" userId="d1e37bfe03e96f88" providerId="LiveId" clId="{589F92AB-5A50-447B-A673-5DE9F33E28A7}" dt="2019-11-24T07:52:53.318" v="584" actId="478"/>
          <ac:grpSpMkLst>
            <pc:docMk/>
            <pc:sldMk cId="2788006484" sldId="359"/>
            <ac:grpSpMk id="7" creationId="{49159B6D-3E06-43B3-B27B-124EC5C8B7BD}"/>
          </ac:grpSpMkLst>
        </pc:grpChg>
        <pc:picChg chg="del topLvl">
          <ac:chgData name="Gregory Stanley" userId="d1e37bfe03e96f88" providerId="LiveId" clId="{589F92AB-5A50-447B-A673-5DE9F33E28A7}" dt="2019-11-24T07:52:53.318" v="584" actId="478"/>
          <ac:picMkLst>
            <pc:docMk/>
            <pc:sldMk cId="2788006484" sldId="359"/>
            <ac:picMk id="4" creationId="{5376CF81-45C5-45A1-9621-C247E416685E}"/>
          </ac:picMkLst>
        </pc:picChg>
        <pc:picChg chg="del topLvl">
          <ac:chgData name="Gregory Stanley" userId="d1e37bfe03e96f88" providerId="LiveId" clId="{589F92AB-5A50-447B-A673-5DE9F33E28A7}" dt="2019-11-24T07:52:55.201" v="585" actId="478"/>
          <ac:picMkLst>
            <pc:docMk/>
            <pc:sldMk cId="2788006484" sldId="359"/>
            <ac:picMk id="6" creationId="{7A97C6B5-69DC-42B0-9BCB-810D0A59298D}"/>
          </ac:picMkLst>
        </pc:picChg>
      </pc:sldChg>
      <pc:sldChg chg="delSp modSp">
        <pc:chgData name="Gregory Stanley" userId="d1e37bfe03e96f88" providerId="LiveId" clId="{589F92AB-5A50-447B-A673-5DE9F33E28A7}" dt="2019-11-24T07:52:59.678" v="587" actId="478"/>
        <pc:sldMkLst>
          <pc:docMk/>
          <pc:sldMk cId="1821079802" sldId="360"/>
        </pc:sldMkLst>
        <pc:spChg chg="mod">
          <ac:chgData name="Gregory Stanley" userId="d1e37bfe03e96f88" providerId="LiveId" clId="{589F92AB-5A50-447B-A673-5DE9F33E28A7}" dt="2019-11-24T07:46:51.985" v="304"/>
          <ac:spMkLst>
            <pc:docMk/>
            <pc:sldMk cId="1821079802" sldId="360"/>
            <ac:spMk id="3" creationId="{FA5A0745-4863-464E-A379-2EBADB670F61}"/>
          </ac:spMkLst>
        </pc:spChg>
        <pc:grpChg chg="del">
          <ac:chgData name="Gregory Stanley" userId="d1e37bfe03e96f88" providerId="LiveId" clId="{589F92AB-5A50-447B-A673-5DE9F33E28A7}" dt="2019-11-24T07:52:59.678" v="587" actId="478"/>
          <ac:grpSpMkLst>
            <pc:docMk/>
            <pc:sldMk cId="1821079802" sldId="360"/>
            <ac:grpSpMk id="7" creationId="{49159B6D-3E06-43B3-B27B-124EC5C8B7BD}"/>
          </ac:grpSpMkLst>
        </pc:grpChg>
      </pc:sldChg>
      <pc:sldChg chg="delSp modSp">
        <pc:chgData name="Gregory Stanley" userId="d1e37bfe03e96f88" providerId="LiveId" clId="{589F92AB-5A50-447B-A673-5DE9F33E28A7}" dt="2019-11-24T07:53:02.279" v="589" actId="478"/>
        <pc:sldMkLst>
          <pc:docMk/>
          <pc:sldMk cId="458033886" sldId="361"/>
        </pc:sldMkLst>
        <pc:spChg chg="mod">
          <ac:chgData name="Gregory Stanley" userId="d1e37bfe03e96f88" providerId="LiveId" clId="{589F92AB-5A50-447B-A673-5DE9F33E28A7}" dt="2019-11-24T07:47:01.441" v="306"/>
          <ac:spMkLst>
            <pc:docMk/>
            <pc:sldMk cId="458033886" sldId="361"/>
            <ac:spMk id="3" creationId="{FA5A0745-4863-464E-A379-2EBADB670F61}"/>
          </ac:spMkLst>
        </pc:spChg>
        <pc:grpChg chg="del">
          <ac:chgData name="Gregory Stanley" userId="d1e37bfe03e96f88" providerId="LiveId" clId="{589F92AB-5A50-447B-A673-5DE9F33E28A7}" dt="2019-11-24T07:53:02.279" v="589" actId="478"/>
          <ac:grpSpMkLst>
            <pc:docMk/>
            <pc:sldMk cId="458033886" sldId="361"/>
            <ac:grpSpMk id="7" creationId="{49159B6D-3E06-43B3-B27B-124EC5C8B7BD}"/>
          </ac:grpSpMkLst>
        </pc:grpChg>
      </pc:sldChg>
      <pc:sldChg chg="delSp modSp">
        <pc:chgData name="Gregory Stanley" userId="d1e37bfe03e96f88" providerId="LiveId" clId="{589F92AB-5A50-447B-A673-5DE9F33E28A7}" dt="2019-11-25T03:18:11.110" v="725"/>
        <pc:sldMkLst>
          <pc:docMk/>
          <pc:sldMk cId="2643725856" sldId="362"/>
        </pc:sldMkLst>
        <pc:spChg chg="mod">
          <ac:chgData name="Gregory Stanley" userId="d1e37bfe03e96f88" providerId="LiveId" clId="{589F92AB-5A50-447B-A673-5DE9F33E28A7}" dt="2019-11-25T03:18:11.110" v="725"/>
          <ac:spMkLst>
            <pc:docMk/>
            <pc:sldMk cId="2643725856" sldId="362"/>
            <ac:spMk id="3" creationId="{FA5A0745-4863-464E-A379-2EBADB670F61}"/>
          </ac:spMkLst>
        </pc:spChg>
        <pc:grpChg chg="del">
          <ac:chgData name="Gregory Stanley" userId="d1e37bfe03e96f88" providerId="LiveId" clId="{589F92AB-5A50-447B-A673-5DE9F33E28A7}" dt="2019-11-24T07:53:05.614" v="591" actId="478"/>
          <ac:grpSpMkLst>
            <pc:docMk/>
            <pc:sldMk cId="2643725856" sldId="362"/>
            <ac:grpSpMk id="7" creationId="{49159B6D-3E06-43B3-B27B-124EC5C8B7BD}"/>
          </ac:grpSpMkLst>
        </pc:grpChg>
      </pc:sldChg>
      <pc:sldChg chg="delSp modSp">
        <pc:chgData name="Gregory Stanley" userId="d1e37bfe03e96f88" providerId="LiveId" clId="{589F92AB-5A50-447B-A673-5DE9F33E28A7}" dt="2019-11-24T07:53:08.388" v="593" actId="478"/>
        <pc:sldMkLst>
          <pc:docMk/>
          <pc:sldMk cId="4025148789" sldId="363"/>
        </pc:sldMkLst>
        <pc:spChg chg="mod">
          <ac:chgData name="Gregory Stanley" userId="d1e37bfe03e96f88" providerId="LiveId" clId="{589F92AB-5A50-447B-A673-5DE9F33E28A7}" dt="2019-11-24T07:47:10.070" v="308"/>
          <ac:spMkLst>
            <pc:docMk/>
            <pc:sldMk cId="4025148789" sldId="363"/>
            <ac:spMk id="3" creationId="{FA5A0745-4863-464E-A379-2EBADB670F61}"/>
          </ac:spMkLst>
        </pc:spChg>
        <pc:grpChg chg="del">
          <ac:chgData name="Gregory Stanley" userId="d1e37bfe03e96f88" providerId="LiveId" clId="{589F92AB-5A50-447B-A673-5DE9F33E28A7}" dt="2019-11-24T07:53:08.388" v="593" actId="478"/>
          <ac:grpSpMkLst>
            <pc:docMk/>
            <pc:sldMk cId="4025148789" sldId="363"/>
            <ac:grpSpMk id="7" creationId="{49159B6D-3E06-43B3-B27B-124EC5C8B7BD}"/>
          </ac:grpSpMkLst>
        </pc:grpChg>
      </pc:sldChg>
      <pc:sldChg chg="delSp modSp">
        <pc:chgData name="Gregory Stanley" userId="d1e37bfe03e96f88" providerId="LiveId" clId="{589F92AB-5A50-447B-A673-5DE9F33E28A7}" dt="2019-11-25T03:18:23.782" v="727"/>
        <pc:sldMkLst>
          <pc:docMk/>
          <pc:sldMk cId="1716623369" sldId="364"/>
        </pc:sldMkLst>
        <pc:spChg chg="mod">
          <ac:chgData name="Gregory Stanley" userId="d1e37bfe03e96f88" providerId="LiveId" clId="{589F92AB-5A50-447B-A673-5DE9F33E28A7}" dt="2019-11-25T03:18:23.782" v="727"/>
          <ac:spMkLst>
            <pc:docMk/>
            <pc:sldMk cId="1716623369" sldId="364"/>
            <ac:spMk id="3" creationId="{FA5A0745-4863-464E-A379-2EBADB670F61}"/>
          </ac:spMkLst>
        </pc:spChg>
        <pc:grpChg chg="del">
          <ac:chgData name="Gregory Stanley" userId="d1e37bfe03e96f88" providerId="LiveId" clId="{589F92AB-5A50-447B-A673-5DE9F33E28A7}" dt="2019-11-24T07:53:12.557" v="595" actId="478"/>
          <ac:grpSpMkLst>
            <pc:docMk/>
            <pc:sldMk cId="1716623369" sldId="364"/>
            <ac:grpSpMk id="7" creationId="{49159B6D-3E06-43B3-B27B-124EC5C8B7BD}"/>
          </ac:grpSpMkLst>
        </pc:grpChg>
      </pc:sldChg>
      <pc:sldChg chg="delSp">
        <pc:chgData name="Gregory Stanley" userId="d1e37bfe03e96f88" providerId="LiveId" clId="{589F92AB-5A50-447B-A673-5DE9F33E28A7}" dt="2019-11-24T07:56:01.445" v="720" actId="478"/>
        <pc:sldMkLst>
          <pc:docMk/>
          <pc:sldMk cId="3793469395" sldId="365"/>
        </pc:sldMkLst>
        <pc:grpChg chg="del">
          <ac:chgData name="Gregory Stanley" userId="d1e37bfe03e96f88" providerId="LiveId" clId="{589F92AB-5A50-447B-A673-5DE9F33E28A7}" dt="2019-11-24T07:55:59.930" v="718" actId="478"/>
          <ac:grpSpMkLst>
            <pc:docMk/>
            <pc:sldMk cId="3793469395" sldId="365"/>
            <ac:grpSpMk id="7" creationId="{49159B6D-3E06-43B3-B27B-124EC5C8B7BD}"/>
          </ac:grpSpMkLst>
        </pc:grpChg>
        <pc:picChg chg="del">
          <ac:chgData name="Gregory Stanley" userId="d1e37bfe03e96f88" providerId="LiveId" clId="{589F92AB-5A50-447B-A673-5DE9F33E28A7}" dt="2019-11-24T07:56:00.545" v="719" actId="478"/>
          <ac:picMkLst>
            <pc:docMk/>
            <pc:sldMk cId="3793469395" sldId="365"/>
            <ac:picMk id="5" creationId="{5B83A32B-AB72-404C-B21F-EF913C9B0485}"/>
          </ac:picMkLst>
        </pc:picChg>
        <pc:picChg chg="del">
          <ac:chgData name="Gregory Stanley" userId="d1e37bfe03e96f88" providerId="LiveId" clId="{589F92AB-5A50-447B-A673-5DE9F33E28A7}" dt="2019-11-24T07:56:01.445" v="720" actId="478"/>
          <ac:picMkLst>
            <pc:docMk/>
            <pc:sldMk cId="3793469395" sldId="365"/>
            <ac:picMk id="9" creationId="{ECF9DC58-F747-4CB9-ADE2-AA9CBF928235}"/>
          </ac:picMkLst>
        </pc:picChg>
      </pc:sldChg>
      <pc:sldChg chg="delSp">
        <pc:chgData name="Gregory Stanley" userId="d1e37bfe03e96f88" providerId="LiveId" clId="{589F92AB-5A50-447B-A673-5DE9F33E28A7}" dt="2019-11-24T07:55:58.875" v="717" actId="478"/>
        <pc:sldMkLst>
          <pc:docMk/>
          <pc:sldMk cId="2124062528" sldId="366"/>
        </pc:sldMkLst>
        <pc:grpChg chg="del">
          <ac:chgData name="Gregory Stanley" userId="d1e37bfe03e96f88" providerId="LiveId" clId="{589F92AB-5A50-447B-A673-5DE9F33E28A7}" dt="2019-11-24T07:55:58.875" v="717" actId="478"/>
          <ac:grpSpMkLst>
            <pc:docMk/>
            <pc:sldMk cId="2124062528" sldId="366"/>
            <ac:grpSpMk id="7" creationId="{49159B6D-3E06-43B3-B27B-124EC5C8B7BD}"/>
          </ac:grpSpMkLst>
        </pc:grpChg>
        <pc:picChg chg="del">
          <ac:chgData name="Gregory Stanley" userId="d1e37bfe03e96f88" providerId="LiveId" clId="{589F92AB-5A50-447B-A673-5DE9F33E28A7}" dt="2019-11-24T07:55:58.351" v="716" actId="478"/>
          <ac:picMkLst>
            <pc:docMk/>
            <pc:sldMk cId="2124062528" sldId="366"/>
            <ac:picMk id="5" creationId="{5B83A32B-AB72-404C-B21F-EF913C9B0485}"/>
          </ac:picMkLst>
        </pc:picChg>
        <pc:picChg chg="del">
          <ac:chgData name="Gregory Stanley" userId="d1e37bfe03e96f88" providerId="LiveId" clId="{589F92AB-5A50-447B-A673-5DE9F33E28A7}" dt="2019-11-24T07:55:57.357" v="715" actId="478"/>
          <ac:picMkLst>
            <pc:docMk/>
            <pc:sldMk cId="2124062528" sldId="366"/>
            <ac:picMk id="9" creationId="{ECF9DC58-F747-4CB9-ADE2-AA9CBF928235}"/>
          </ac:picMkLst>
        </pc:picChg>
      </pc:sldChg>
      <pc:sldChg chg="addSp delSp modSp">
        <pc:chgData name="Gregory Stanley" userId="d1e37bfe03e96f88" providerId="LiveId" clId="{589F92AB-5A50-447B-A673-5DE9F33E28A7}" dt="2019-11-26T04:31:29.787" v="1149" actId="478"/>
        <pc:sldMkLst>
          <pc:docMk/>
          <pc:sldMk cId="2595489658" sldId="367"/>
        </pc:sldMkLst>
        <pc:spChg chg="mod">
          <ac:chgData name="Gregory Stanley" userId="d1e37bfe03e96f88" providerId="LiveId" clId="{589F92AB-5A50-447B-A673-5DE9F33E28A7}" dt="2019-11-26T04:24:25.586" v="1127" actId="20577"/>
          <ac:spMkLst>
            <pc:docMk/>
            <pc:sldMk cId="2595489658" sldId="367"/>
            <ac:spMk id="3" creationId="{FA5A0745-4863-464E-A379-2EBADB670F61}"/>
          </ac:spMkLst>
        </pc:spChg>
        <pc:grpChg chg="del">
          <ac:chgData name="Gregory Stanley" userId="d1e37bfe03e96f88" providerId="LiveId" clId="{589F92AB-5A50-447B-A673-5DE9F33E28A7}" dt="2019-11-24T07:55:25.139" v="681" actId="478"/>
          <ac:grpSpMkLst>
            <pc:docMk/>
            <pc:sldMk cId="2595489658" sldId="367"/>
            <ac:grpSpMk id="7" creationId="{49159B6D-3E06-43B3-B27B-124EC5C8B7BD}"/>
          </ac:grpSpMkLst>
        </pc:grpChg>
        <pc:picChg chg="del">
          <ac:chgData name="Gregory Stanley" userId="d1e37bfe03e96f88" providerId="LiveId" clId="{589F92AB-5A50-447B-A673-5DE9F33E28A7}" dt="2019-11-26T04:31:29.787" v="1149" actId="478"/>
          <ac:picMkLst>
            <pc:docMk/>
            <pc:sldMk cId="2595489658" sldId="367"/>
            <ac:picMk id="2" creationId="{A3D43F32-864C-430B-B967-4FE962DB5757}"/>
          </ac:picMkLst>
        </pc:picChg>
        <pc:picChg chg="add mod ord">
          <ac:chgData name="Gregory Stanley" userId="d1e37bfe03e96f88" providerId="LiveId" clId="{589F92AB-5A50-447B-A673-5DE9F33E28A7}" dt="2019-11-26T04:31:26.938" v="1148" actId="167"/>
          <ac:picMkLst>
            <pc:docMk/>
            <pc:sldMk cId="2595489658" sldId="367"/>
            <ac:picMk id="4" creationId="{ABDAC8A4-792C-4D51-8C23-996594990502}"/>
          </ac:picMkLst>
        </pc:picChg>
      </pc:sldChg>
      <pc:sldChg chg="delSp modSp">
        <pc:chgData name="Gregory Stanley" userId="d1e37bfe03e96f88" providerId="LiveId" clId="{589F92AB-5A50-447B-A673-5DE9F33E28A7}" dt="2019-11-25T04:53:41.327" v="880" actId="20577"/>
        <pc:sldMkLst>
          <pc:docMk/>
          <pc:sldMk cId="193744942" sldId="368"/>
        </pc:sldMkLst>
        <pc:spChg chg="mod">
          <ac:chgData name="Gregory Stanley" userId="d1e37bfe03e96f88" providerId="LiveId" clId="{589F92AB-5A50-447B-A673-5DE9F33E28A7}" dt="2019-11-25T04:53:41.327" v="880" actId="20577"/>
          <ac:spMkLst>
            <pc:docMk/>
            <pc:sldMk cId="193744942" sldId="368"/>
            <ac:spMk id="3" creationId="{FA5A0745-4863-464E-A379-2EBADB670F61}"/>
          </ac:spMkLst>
        </pc:spChg>
        <pc:grpChg chg="del">
          <ac:chgData name="Gregory Stanley" userId="d1e37bfe03e96f88" providerId="LiveId" clId="{589F92AB-5A50-447B-A673-5DE9F33E28A7}" dt="2019-11-24T07:52:14.278" v="568" actId="478"/>
          <ac:grpSpMkLst>
            <pc:docMk/>
            <pc:sldMk cId="193744942" sldId="368"/>
            <ac:grpSpMk id="7" creationId="{49159B6D-3E06-43B3-B27B-124EC5C8B7BD}"/>
          </ac:grpSpMkLst>
        </pc:grpChg>
      </pc:sldChg>
      <pc:sldChg chg="delSp modSp add">
        <pc:chgData name="Gregory Stanley" userId="d1e37bfe03e96f88" providerId="LiveId" clId="{589F92AB-5A50-447B-A673-5DE9F33E28A7}" dt="2019-11-26T04:21:08.493" v="1120" actId="20577"/>
        <pc:sldMkLst>
          <pc:docMk/>
          <pc:sldMk cId="663100200" sldId="369"/>
        </pc:sldMkLst>
        <pc:spChg chg="mod">
          <ac:chgData name="Gregory Stanley" userId="d1e37bfe03e96f88" providerId="LiveId" clId="{589F92AB-5A50-447B-A673-5DE9F33E28A7}" dt="2019-11-26T04:21:08.493" v="1120" actId="20577"/>
          <ac:spMkLst>
            <pc:docMk/>
            <pc:sldMk cId="663100200" sldId="369"/>
            <ac:spMk id="3" creationId="{C23EAB2B-182A-4682-A43C-5145E6F9E10D}"/>
          </ac:spMkLst>
        </pc:spChg>
        <pc:grpChg chg="del">
          <ac:chgData name="Gregory Stanley" userId="d1e37bfe03e96f88" providerId="LiveId" clId="{589F92AB-5A50-447B-A673-5DE9F33E28A7}" dt="2019-11-24T07:52:21.035" v="569" actId="478"/>
          <ac:grpSpMkLst>
            <pc:docMk/>
            <pc:sldMk cId="663100200" sldId="369"/>
            <ac:grpSpMk id="4" creationId="{0FFCBF55-EF00-44E2-B8F2-FC006736159A}"/>
          </ac:grpSpMkLst>
        </pc:grpChg>
      </pc:sldChg>
      <pc:sldChg chg="modSp add">
        <pc:chgData name="Gregory Stanley" userId="d1e37bfe03e96f88" providerId="LiveId" clId="{589F92AB-5A50-447B-A673-5DE9F33E28A7}" dt="2019-11-25T06:39:38.067" v="1115" actId="1076"/>
        <pc:sldMkLst>
          <pc:docMk/>
          <pc:sldMk cId="295709196" sldId="370"/>
        </pc:sldMkLst>
        <pc:spChg chg="mod">
          <ac:chgData name="Gregory Stanley" userId="d1e37bfe03e96f88" providerId="LiveId" clId="{589F92AB-5A50-447B-A673-5DE9F33E28A7}" dt="2019-11-25T06:39:38.067" v="1115" actId="1076"/>
          <ac:spMkLst>
            <pc:docMk/>
            <pc:sldMk cId="295709196" sldId="370"/>
            <ac:spMk id="3" creationId="{FA5A0745-4863-464E-A379-2EBADB670F61}"/>
          </ac:spMkLst>
        </pc:spChg>
      </pc:sldChg>
      <pc:sldChg chg="modSp add">
        <pc:chgData name="Gregory Stanley" userId="d1e37bfe03e96f88" providerId="LiveId" clId="{589F92AB-5A50-447B-A673-5DE9F33E28A7}" dt="2019-11-26T04:38:20.469" v="1450" actId="20577"/>
        <pc:sldMkLst>
          <pc:docMk/>
          <pc:sldMk cId="2939018993" sldId="371"/>
        </pc:sldMkLst>
        <pc:spChg chg="mod">
          <ac:chgData name="Gregory Stanley" userId="d1e37bfe03e96f88" providerId="LiveId" clId="{589F92AB-5A50-447B-A673-5DE9F33E28A7}" dt="2019-11-26T04:38:20.469" v="1450" actId="20577"/>
          <ac:spMkLst>
            <pc:docMk/>
            <pc:sldMk cId="2939018993" sldId="371"/>
            <ac:spMk id="3" creationId="{FA5A0745-4863-464E-A379-2EBADB670F61}"/>
          </ac:spMkLst>
        </pc:spChg>
      </pc:sldChg>
      <pc:sldChg chg="addSp modSp add">
        <pc:chgData name="Gregory Stanley" userId="d1e37bfe03e96f88" providerId="LiveId" clId="{589F92AB-5A50-447B-A673-5DE9F33E28A7}" dt="2019-11-26T04:48:02.723" v="1642" actId="20577"/>
        <pc:sldMkLst>
          <pc:docMk/>
          <pc:sldMk cId="143558994" sldId="372"/>
        </pc:sldMkLst>
        <pc:spChg chg="mod">
          <ac:chgData name="Gregory Stanley" userId="d1e37bfe03e96f88" providerId="LiveId" clId="{589F92AB-5A50-447B-A673-5DE9F33E28A7}" dt="2019-11-26T04:48:02.723" v="1642" actId="20577"/>
          <ac:spMkLst>
            <pc:docMk/>
            <pc:sldMk cId="143558994" sldId="372"/>
            <ac:spMk id="3" creationId="{FA5A0745-4863-464E-A379-2EBADB670F61}"/>
          </ac:spMkLst>
        </pc:spChg>
        <pc:grpChg chg="add mod">
          <ac:chgData name="Gregory Stanley" userId="d1e37bfe03e96f88" providerId="LiveId" clId="{589F92AB-5A50-447B-A673-5DE9F33E28A7}" dt="2019-11-26T04:43:51.948" v="1635" actId="1076"/>
          <ac:grpSpMkLst>
            <pc:docMk/>
            <pc:sldMk cId="143558994" sldId="372"/>
            <ac:grpSpMk id="5" creationId="{18D471C4-06F0-4A62-AD94-172045931F37}"/>
          </ac:grpSpMkLst>
        </pc:grpChg>
        <pc:picChg chg="add mod">
          <ac:chgData name="Gregory Stanley" userId="d1e37bfe03e96f88" providerId="LiveId" clId="{589F92AB-5A50-447B-A673-5DE9F33E28A7}" dt="2019-11-26T04:43:47.445" v="1634" actId="164"/>
          <ac:picMkLst>
            <pc:docMk/>
            <pc:sldMk cId="143558994" sldId="372"/>
            <ac:picMk id="2" creationId="{65057615-56DB-4767-90C2-A73420B2CA4B}"/>
          </ac:picMkLst>
        </pc:picChg>
        <pc:picChg chg="add mod">
          <ac:chgData name="Gregory Stanley" userId="d1e37bfe03e96f88" providerId="LiveId" clId="{589F92AB-5A50-447B-A673-5DE9F33E28A7}" dt="2019-11-26T04:43:47.445" v="1634" actId="164"/>
          <ac:picMkLst>
            <pc:docMk/>
            <pc:sldMk cId="143558994" sldId="372"/>
            <ac:picMk id="4" creationId="{C764FC7B-0ED3-41BD-86CA-6B587A611492}"/>
          </ac:picMkLst>
        </pc:picChg>
      </pc:sldChg>
      <pc:sldChg chg="modSp add">
        <pc:chgData name="Gregory Stanley" userId="d1e37bfe03e96f88" providerId="LiveId" clId="{589F92AB-5A50-447B-A673-5DE9F33E28A7}" dt="2019-11-26T04:59:34.617" v="1855" actId="123"/>
        <pc:sldMkLst>
          <pc:docMk/>
          <pc:sldMk cId="1024494504" sldId="373"/>
        </pc:sldMkLst>
        <pc:spChg chg="mod">
          <ac:chgData name="Gregory Stanley" userId="d1e37bfe03e96f88" providerId="LiveId" clId="{589F92AB-5A50-447B-A673-5DE9F33E28A7}" dt="2019-11-26T04:59:34.617" v="1855" actId="123"/>
          <ac:spMkLst>
            <pc:docMk/>
            <pc:sldMk cId="1024494504" sldId="373"/>
            <ac:spMk id="3" creationId="{FA5A0745-4863-464E-A379-2EBADB670F61}"/>
          </ac:spMkLst>
        </pc:spChg>
      </pc:sldChg>
    </pc:docChg>
  </pc:docChgLst>
  <pc:docChgLst>
    <pc:chgData name="Gregory Stanley" userId="d1e37bfe03e96f88" providerId="LiveId" clId="{0F9D84F0-8CC4-45EC-B786-2D7B85D5CE9D}"/>
    <pc:docChg chg="undo custSel addSld delSld modSld sldOrd">
      <pc:chgData name="Gregory Stanley" userId="d1e37bfe03e96f88" providerId="LiveId" clId="{0F9D84F0-8CC4-45EC-B786-2D7B85D5CE9D}" dt="2019-11-24T06:25:03.705" v="3280" actId="114"/>
      <pc:docMkLst>
        <pc:docMk/>
      </pc:docMkLst>
      <pc:sldChg chg="addSp modSp">
        <pc:chgData name="Gregory Stanley" userId="d1e37bfe03e96f88" providerId="LiveId" clId="{0F9D84F0-8CC4-45EC-B786-2D7B85D5CE9D}" dt="2019-11-24T05:57:08.904" v="2984" actId="2711"/>
        <pc:sldMkLst>
          <pc:docMk/>
          <pc:sldMk cId="2188294882" sldId="256"/>
        </pc:sldMkLst>
        <pc:spChg chg="mod">
          <ac:chgData name="Gregory Stanley" userId="d1e37bfe03e96f88" providerId="LiveId" clId="{0F9D84F0-8CC4-45EC-B786-2D7B85D5CE9D}" dt="2019-11-24T05:57:08.904" v="2984" actId="2711"/>
          <ac:spMkLst>
            <pc:docMk/>
            <pc:sldMk cId="2188294882" sldId="256"/>
            <ac:spMk id="2" creationId="{7BEDAFFC-E5EE-40C3-8C0F-85F490CA18D0}"/>
          </ac:spMkLst>
        </pc:spChg>
        <pc:grpChg chg="add">
          <ac:chgData name="Gregory Stanley" userId="d1e37bfe03e96f88" providerId="LiveId" clId="{0F9D84F0-8CC4-45EC-B786-2D7B85D5CE9D}" dt="2019-11-20T02:51:32.536" v="2"/>
          <ac:grpSpMkLst>
            <pc:docMk/>
            <pc:sldMk cId="2188294882" sldId="256"/>
            <ac:grpSpMk id="4" creationId="{0FFCBF55-EF00-44E2-B8F2-FC006736159A}"/>
          </ac:grpSpMkLst>
        </pc:grpChg>
      </pc:sldChg>
      <pc:sldChg chg="addSp delSp modSp">
        <pc:chgData name="Gregory Stanley" userId="d1e37bfe03e96f88" providerId="LiveId" clId="{0F9D84F0-8CC4-45EC-B786-2D7B85D5CE9D}" dt="2019-11-24T04:21:46.900" v="2502" actId="1076"/>
        <pc:sldMkLst>
          <pc:docMk/>
          <pc:sldMk cId="3087326917" sldId="257"/>
        </pc:sldMkLst>
        <pc:grpChg chg="add">
          <ac:chgData name="Gregory Stanley" userId="d1e37bfe03e96f88" providerId="LiveId" clId="{0F9D84F0-8CC4-45EC-B786-2D7B85D5CE9D}" dt="2019-11-20T02:51:29.747" v="1"/>
          <ac:grpSpMkLst>
            <pc:docMk/>
            <pc:sldMk cId="3087326917" sldId="257"/>
            <ac:grpSpMk id="4" creationId="{5ABE5E8F-975A-4036-B671-E725068A031A}"/>
          </ac:grpSpMkLst>
        </pc:grpChg>
        <pc:picChg chg="add mod">
          <ac:chgData name="Gregory Stanley" userId="d1e37bfe03e96f88" providerId="LiveId" clId="{0F9D84F0-8CC4-45EC-B786-2D7B85D5CE9D}" dt="2019-11-24T04:21:46.900" v="2502" actId="1076"/>
          <ac:picMkLst>
            <pc:docMk/>
            <pc:sldMk cId="3087326917" sldId="257"/>
            <ac:picMk id="2" creationId="{0482AAB5-7CB9-4E11-9811-EC35A78B142F}"/>
          </ac:picMkLst>
        </pc:picChg>
        <pc:picChg chg="del">
          <ac:chgData name="Gregory Stanley" userId="d1e37bfe03e96f88" providerId="LiveId" clId="{0F9D84F0-8CC4-45EC-B786-2D7B85D5CE9D}" dt="2019-11-24T04:21:32.485" v="2499" actId="478"/>
          <ac:picMkLst>
            <pc:docMk/>
            <pc:sldMk cId="3087326917" sldId="257"/>
            <ac:picMk id="5" creationId="{4BFE523F-A100-4FF5-BB19-58941D709AD6}"/>
          </ac:picMkLst>
        </pc:picChg>
      </pc:sldChg>
      <pc:sldChg chg="addSp modSp">
        <pc:chgData name="Gregory Stanley" userId="d1e37bfe03e96f88" providerId="LiveId" clId="{0F9D84F0-8CC4-45EC-B786-2D7B85D5CE9D}" dt="2019-11-24T06:00:38.747" v="3073" actId="20577"/>
        <pc:sldMkLst>
          <pc:docMk/>
          <pc:sldMk cId="601309761" sldId="258"/>
        </pc:sldMkLst>
        <pc:spChg chg="mod">
          <ac:chgData name="Gregory Stanley" userId="d1e37bfe03e96f88" providerId="LiveId" clId="{0F9D84F0-8CC4-45EC-B786-2D7B85D5CE9D}" dt="2019-11-24T06:00:38.747" v="3073" actId="20577"/>
          <ac:spMkLst>
            <pc:docMk/>
            <pc:sldMk cId="601309761" sldId="258"/>
            <ac:spMk id="3" creationId="{FA5A0745-4863-464E-A379-2EBADB670F61}"/>
          </ac:spMkLst>
        </pc:spChg>
        <pc:grpChg chg="add">
          <ac:chgData name="Gregory Stanley" userId="d1e37bfe03e96f88" providerId="LiveId" clId="{0F9D84F0-8CC4-45EC-B786-2D7B85D5CE9D}" dt="2019-11-20T02:51:26.134" v="0"/>
          <ac:grpSpMkLst>
            <pc:docMk/>
            <pc:sldMk cId="601309761" sldId="258"/>
            <ac:grpSpMk id="5" creationId="{8131DAEC-6668-4BD4-B1BB-C2B0EEA981D1}"/>
          </ac:grpSpMkLst>
        </pc:grpChg>
      </pc:sldChg>
      <pc:sldChg chg="addSp modSp">
        <pc:chgData name="Gregory Stanley" userId="d1e37bfe03e96f88" providerId="LiveId" clId="{0F9D84F0-8CC4-45EC-B786-2D7B85D5CE9D}" dt="2019-11-21T06:51:36.055" v="60" actId="1076"/>
        <pc:sldMkLst>
          <pc:docMk/>
          <pc:sldMk cId="373329294" sldId="259"/>
        </pc:sldMkLst>
        <pc:spChg chg="mod">
          <ac:chgData name="Gregory Stanley" userId="d1e37bfe03e96f88" providerId="LiveId" clId="{0F9D84F0-8CC4-45EC-B786-2D7B85D5CE9D}" dt="2019-11-21T06:51:28.399" v="59" actId="1076"/>
          <ac:spMkLst>
            <pc:docMk/>
            <pc:sldMk cId="373329294" sldId="259"/>
            <ac:spMk id="3" creationId="{FA5A0745-4863-464E-A379-2EBADB670F61}"/>
          </ac:spMkLst>
        </pc:spChg>
        <pc:picChg chg="add mod">
          <ac:chgData name="Gregory Stanley" userId="d1e37bfe03e96f88" providerId="LiveId" clId="{0F9D84F0-8CC4-45EC-B786-2D7B85D5CE9D}" dt="2019-11-21T06:51:36.055" v="60" actId="1076"/>
          <ac:picMkLst>
            <pc:docMk/>
            <pc:sldMk cId="373329294" sldId="259"/>
            <ac:picMk id="2" creationId="{CCFFF204-BD48-478D-BD8E-1B93E76533CB}"/>
          </ac:picMkLst>
        </pc:picChg>
      </pc:sldChg>
      <pc:sldChg chg="addSp modSp">
        <pc:chgData name="Gregory Stanley" userId="d1e37bfe03e96f88" providerId="LiveId" clId="{0F9D84F0-8CC4-45EC-B786-2D7B85D5CE9D}" dt="2019-11-22T05:36:15.851" v="602" actId="1036"/>
        <pc:sldMkLst>
          <pc:docMk/>
          <pc:sldMk cId="3252691886" sldId="260"/>
        </pc:sldMkLst>
        <pc:spChg chg="mod">
          <ac:chgData name="Gregory Stanley" userId="d1e37bfe03e96f88" providerId="LiveId" clId="{0F9D84F0-8CC4-45EC-B786-2D7B85D5CE9D}" dt="2019-11-22T05:30:07.080" v="583" actId="14100"/>
          <ac:spMkLst>
            <pc:docMk/>
            <pc:sldMk cId="3252691886" sldId="260"/>
            <ac:spMk id="3" creationId="{FA5A0745-4863-464E-A379-2EBADB670F61}"/>
          </ac:spMkLst>
        </pc:spChg>
        <pc:picChg chg="add mod">
          <ac:chgData name="Gregory Stanley" userId="d1e37bfe03e96f88" providerId="LiveId" clId="{0F9D84F0-8CC4-45EC-B786-2D7B85D5CE9D}" dt="2019-11-22T05:36:15.851" v="602" actId="1036"/>
          <ac:picMkLst>
            <pc:docMk/>
            <pc:sldMk cId="3252691886" sldId="260"/>
            <ac:picMk id="2" creationId="{564CE3FF-422A-4765-8E6C-37BC25E02A36}"/>
          </ac:picMkLst>
        </pc:picChg>
      </pc:sldChg>
      <pc:sldChg chg="addSp modSp del">
        <pc:chgData name="Gregory Stanley" userId="d1e37bfe03e96f88" providerId="LiveId" clId="{0F9D84F0-8CC4-45EC-B786-2D7B85D5CE9D}" dt="2019-11-21T06:23:21.962" v="55" actId="2696"/>
        <pc:sldMkLst>
          <pc:docMk/>
          <pc:sldMk cId="1596553345" sldId="264"/>
        </pc:sldMkLst>
        <pc:spChg chg="mod">
          <ac:chgData name="Gregory Stanley" userId="d1e37bfe03e96f88" providerId="LiveId" clId="{0F9D84F0-8CC4-45EC-B786-2D7B85D5CE9D}" dt="2019-11-21T06:18:58.301" v="27" actId="20577"/>
          <ac:spMkLst>
            <pc:docMk/>
            <pc:sldMk cId="1596553345" sldId="264"/>
            <ac:spMk id="3" creationId="{FA5A0745-4863-464E-A379-2EBADB670F61}"/>
          </ac:spMkLst>
        </pc:spChg>
        <pc:picChg chg="add mod">
          <ac:chgData name="Gregory Stanley" userId="d1e37bfe03e96f88" providerId="LiveId" clId="{0F9D84F0-8CC4-45EC-B786-2D7B85D5CE9D}" dt="2019-11-21T06:18:53.226" v="24" actId="1076"/>
          <ac:picMkLst>
            <pc:docMk/>
            <pc:sldMk cId="1596553345" sldId="264"/>
            <ac:picMk id="2" creationId="{02D2AAB0-099A-4E8C-920E-95C53D0D732D}"/>
          </ac:picMkLst>
        </pc:picChg>
      </pc:sldChg>
      <pc:sldChg chg="del">
        <pc:chgData name="Gregory Stanley" userId="d1e37bfe03e96f88" providerId="LiveId" clId="{0F9D84F0-8CC4-45EC-B786-2D7B85D5CE9D}" dt="2019-11-24T05:55:34.457" v="2915" actId="2696"/>
        <pc:sldMkLst>
          <pc:docMk/>
          <pc:sldMk cId="425036160" sldId="268"/>
        </pc:sldMkLst>
      </pc:sldChg>
      <pc:sldChg chg="addSp modSp del">
        <pc:chgData name="Gregory Stanley" userId="d1e37bfe03e96f88" providerId="LiveId" clId="{0F9D84F0-8CC4-45EC-B786-2D7B85D5CE9D}" dt="2019-11-22T06:00:39.238" v="664" actId="2696"/>
        <pc:sldMkLst>
          <pc:docMk/>
          <pc:sldMk cId="732343344" sldId="269"/>
        </pc:sldMkLst>
        <pc:picChg chg="add mod">
          <ac:chgData name="Gregory Stanley" userId="d1e37bfe03e96f88" providerId="LiveId" clId="{0F9D84F0-8CC4-45EC-B786-2D7B85D5CE9D}" dt="2019-11-22T05:57:38.790" v="640" actId="14100"/>
          <ac:picMkLst>
            <pc:docMk/>
            <pc:sldMk cId="732343344" sldId="269"/>
            <ac:picMk id="2" creationId="{5AFEC8DA-B842-4DAC-B7DB-DFBC6C14FF23}"/>
          </ac:picMkLst>
        </pc:picChg>
      </pc:sldChg>
      <pc:sldChg chg="addSp modSp">
        <pc:chgData name="Gregory Stanley" userId="d1e37bfe03e96f88" providerId="LiveId" clId="{0F9D84F0-8CC4-45EC-B786-2D7B85D5CE9D}" dt="2019-11-24T03:23:38.738" v="850" actId="1076"/>
        <pc:sldMkLst>
          <pc:docMk/>
          <pc:sldMk cId="1625715242" sldId="271"/>
        </pc:sldMkLst>
        <pc:picChg chg="add mod">
          <ac:chgData name="Gregory Stanley" userId="d1e37bfe03e96f88" providerId="LiveId" clId="{0F9D84F0-8CC4-45EC-B786-2D7B85D5CE9D}" dt="2019-11-24T03:23:38.738" v="850" actId="1076"/>
          <ac:picMkLst>
            <pc:docMk/>
            <pc:sldMk cId="1625715242" sldId="271"/>
            <ac:picMk id="2" creationId="{3E8F3B0F-6FA7-4049-B9F4-55BBA2B2DA28}"/>
          </ac:picMkLst>
        </pc:picChg>
      </pc:sldChg>
      <pc:sldChg chg="del">
        <pc:chgData name="Gregory Stanley" userId="d1e37bfe03e96f88" providerId="LiveId" clId="{0F9D84F0-8CC4-45EC-B786-2D7B85D5CE9D}" dt="2019-11-24T04:31:24.921" v="2680" actId="2696"/>
        <pc:sldMkLst>
          <pc:docMk/>
          <pc:sldMk cId="3495562785" sldId="275"/>
        </pc:sldMkLst>
      </pc:sldChg>
      <pc:sldChg chg="addSp modSp">
        <pc:chgData name="Gregory Stanley" userId="d1e37bfe03e96f88" providerId="LiveId" clId="{0F9D84F0-8CC4-45EC-B786-2D7B85D5CE9D}" dt="2019-11-21T07:08:11.722" v="230" actId="1035"/>
        <pc:sldMkLst>
          <pc:docMk/>
          <pc:sldMk cId="455958102" sldId="277"/>
        </pc:sldMkLst>
        <pc:spChg chg="mod">
          <ac:chgData name="Gregory Stanley" userId="d1e37bfe03e96f88" providerId="LiveId" clId="{0F9D84F0-8CC4-45EC-B786-2D7B85D5CE9D}" dt="2019-11-21T07:08:03.282" v="206" actId="20577"/>
          <ac:spMkLst>
            <pc:docMk/>
            <pc:sldMk cId="455958102" sldId="277"/>
            <ac:spMk id="3" creationId="{FA5A0745-4863-464E-A379-2EBADB670F61}"/>
          </ac:spMkLst>
        </pc:spChg>
        <pc:picChg chg="add mod">
          <ac:chgData name="Gregory Stanley" userId="d1e37bfe03e96f88" providerId="LiveId" clId="{0F9D84F0-8CC4-45EC-B786-2D7B85D5CE9D}" dt="2019-11-21T07:08:11.722" v="230" actId="1035"/>
          <ac:picMkLst>
            <pc:docMk/>
            <pc:sldMk cId="455958102" sldId="277"/>
            <ac:picMk id="8" creationId="{AF5EB9A9-BA31-4FF2-87CD-F4C27D702B8A}"/>
          </ac:picMkLst>
        </pc:picChg>
      </pc:sldChg>
      <pc:sldChg chg="modSp">
        <pc:chgData name="Gregory Stanley" userId="d1e37bfe03e96f88" providerId="LiveId" clId="{0F9D84F0-8CC4-45EC-B786-2D7B85D5CE9D}" dt="2019-11-22T06:07:28.413" v="665" actId="20577"/>
        <pc:sldMkLst>
          <pc:docMk/>
          <pc:sldMk cId="1933490535" sldId="279"/>
        </pc:sldMkLst>
        <pc:spChg chg="mod">
          <ac:chgData name="Gregory Stanley" userId="d1e37bfe03e96f88" providerId="LiveId" clId="{0F9D84F0-8CC4-45EC-B786-2D7B85D5CE9D}" dt="2019-11-22T06:07:28.413" v="665" actId="20577"/>
          <ac:spMkLst>
            <pc:docMk/>
            <pc:sldMk cId="1933490535" sldId="279"/>
            <ac:spMk id="3" creationId="{FA5A0745-4863-464E-A379-2EBADB670F61}"/>
          </ac:spMkLst>
        </pc:spChg>
      </pc:sldChg>
      <pc:sldChg chg="modSp">
        <pc:chgData name="Gregory Stanley" userId="d1e37bfe03e96f88" providerId="LiveId" clId="{0F9D84F0-8CC4-45EC-B786-2D7B85D5CE9D}" dt="2019-11-24T03:45:46.119" v="975" actId="20577"/>
        <pc:sldMkLst>
          <pc:docMk/>
          <pc:sldMk cId="27228773" sldId="280"/>
        </pc:sldMkLst>
        <pc:spChg chg="mod">
          <ac:chgData name="Gregory Stanley" userId="d1e37bfe03e96f88" providerId="LiveId" clId="{0F9D84F0-8CC4-45EC-B786-2D7B85D5CE9D}" dt="2019-11-24T03:45:46.119" v="975" actId="20577"/>
          <ac:spMkLst>
            <pc:docMk/>
            <pc:sldMk cId="27228773" sldId="280"/>
            <ac:spMk id="3" creationId="{FA5A0745-4863-464E-A379-2EBADB670F61}"/>
          </ac:spMkLst>
        </pc:spChg>
      </pc:sldChg>
      <pc:sldChg chg="modSp">
        <pc:chgData name="Gregory Stanley" userId="d1e37bfe03e96f88" providerId="LiveId" clId="{0F9D84F0-8CC4-45EC-B786-2D7B85D5CE9D}" dt="2019-11-24T03:50:10.764" v="1327" actId="20577"/>
        <pc:sldMkLst>
          <pc:docMk/>
          <pc:sldMk cId="2227268805" sldId="281"/>
        </pc:sldMkLst>
        <pc:spChg chg="mod">
          <ac:chgData name="Gregory Stanley" userId="d1e37bfe03e96f88" providerId="LiveId" clId="{0F9D84F0-8CC4-45EC-B786-2D7B85D5CE9D}" dt="2019-11-24T03:50:10.764" v="1327" actId="20577"/>
          <ac:spMkLst>
            <pc:docMk/>
            <pc:sldMk cId="2227268805" sldId="281"/>
            <ac:spMk id="3" creationId="{FA5A0745-4863-464E-A379-2EBADB670F61}"/>
          </ac:spMkLst>
        </pc:spChg>
      </pc:sldChg>
      <pc:sldChg chg="modSp">
        <pc:chgData name="Gregory Stanley" userId="d1e37bfe03e96f88" providerId="LiveId" clId="{0F9D84F0-8CC4-45EC-B786-2D7B85D5CE9D}" dt="2019-11-24T03:51:48.953" v="1482" actId="20577"/>
        <pc:sldMkLst>
          <pc:docMk/>
          <pc:sldMk cId="705531334" sldId="282"/>
        </pc:sldMkLst>
        <pc:spChg chg="mod">
          <ac:chgData name="Gregory Stanley" userId="d1e37bfe03e96f88" providerId="LiveId" clId="{0F9D84F0-8CC4-45EC-B786-2D7B85D5CE9D}" dt="2019-11-24T03:51:48.953" v="1482" actId="20577"/>
          <ac:spMkLst>
            <pc:docMk/>
            <pc:sldMk cId="705531334" sldId="282"/>
            <ac:spMk id="3" creationId="{FA5A0745-4863-464E-A379-2EBADB670F61}"/>
          </ac:spMkLst>
        </pc:spChg>
      </pc:sldChg>
      <pc:sldChg chg="modSp">
        <pc:chgData name="Gregory Stanley" userId="d1e37bfe03e96f88" providerId="LiveId" clId="{0F9D84F0-8CC4-45EC-B786-2D7B85D5CE9D}" dt="2019-11-24T03:55:26.383" v="1566" actId="20577"/>
        <pc:sldMkLst>
          <pc:docMk/>
          <pc:sldMk cId="3626239119" sldId="283"/>
        </pc:sldMkLst>
        <pc:spChg chg="mod">
          <ac:chgData name="Gregory Stanley" userId="d1e37bfe03e96f88" providerId="LiveId" clId="{0F9D84F0-8CC4-45EC-B786-2D7B85D5CE9D}" dt="2019-11-24T03:55:26.383" v="1566" actId="20577"/>
          <ac:spMkLst>
            <pc:docMk/>
            <pc:sldMk cId="3626239119" sldId="283"/>
            <ac:spMk id="3" creationId="{FA5A0745-4863-464E-A379-2EBADB670F61}"/>
          </ac:spMkLst>
        </pc:spChg>
      </pc:sldChg>
      <pc:sldChg chg="del">
        <pc:chgData name="Gregory Stanley" userId="d1e37bfe03e96f88" providerId="LiveId" clId="{0F9D84F0-8CC4-45EC-B786-2D7B85D5CE9D}" dt="2019-11-24T05:55:32.133" v="2913" actId="2696"/>
        <pc:sldMkLst>
          <pc:docMk/>
          <pc:sldMk cId="1094858779" sldId="285"/>
        </pc:sldMkLst>
      </pc:sldChg>
      <pc:sldChg chg="del">
        <pc:chgData name="Gregory Stanley" userId="d1e37bfe03e96f88" providerId="LiveId" clId="{0F9D84F0-8CC4-45EC-B786-2D7B85D5CE9D}" dt="2019-11-24T05:55:33.229" v="2914" actId="2696"/>
        <pc:sldMkLst>
          <pc:docMk/>
          <pc:sldMk cId="598950372" sldId="286"/>
        </pc:sldMkLst>
      </pc:sldChg>
      <pc:sldChg chg="modSp">
        <pc:chgData name="Gregory Stanley" userId="d1e37bfe03e96f88" providerId="LiveId" clId="{0F9D84F0-8CC4-45EC-B786-2D7B85D5CE9D}" dt="2019-11-22T06:07:45.349" v="666" actId="20577"/>
        <pc:sldMkLst>
          <pc:docMk/>
          <pc:sldMk cId="4237955352" sldId="287"/>
        </pc:sldMkLst>
        <pc:spChg chg="mod">
          <ac:chgData name="Gregory Stanley" userId="d1e37bfe03e96f88" providerId="LiveId" clId="{0F9D84F0-8CC4-45EC-B786-2D7B85D5CE9D}" dt="2019-11-22T06:07:45.349" v="666" actId="20577"/>
          <ac:spMkLst>
            <pc:docMk/>
            <pc:sldMk cId="4237955352" sldId="287"/>
            <ac:spMk id="3" creationId="{FA5A0745-4863-464E-A379-2EBADB670F61}"/>
          </ac:spMkLst>
        </pc:spChg>
      </pc:sldChg>
      <pc:sldChg chg="addSp delSp modSp">
        <pc:chgData name="Gregory Stanley" userId="d1e37bfe03e96f88" providerId="LiveId" clId="{0F9D84F0-8CC4-45EC-B786-2D7B85D5CE9D}" dt="2019-11-22T06:14:01.637" v="672" actId="1076"/>
        <pc:sldMkLst>
          <pc:docMk/>
          <pc:sldMk cId="4041025218" sldId="288"/>
        </pc:sldMkLst>
        <pc:spChg chg="del">
          <ac:chgData name="Gregory Stanley" userId="d1e37bfe03e96f88" providerId="LiveId" clId="{0F9D84F0-8CC4-45EC-B786-2D7B85D5CE9D}" dt="2019-11-22T06:13:33.029" v="667" actId="478"/>
          <ac:spMkLst>
            <pc:docMk/>
            <pc:sldMk cId="4041025218" sldId="288"/>
            <ac:spMk id="3" creationId="{FA5A0745-4863-464E-A379-2EBADB670F61}"/>
          </ac:spMkLst>
        </pc:spChg>
        <pc:spChg chg="add del mod">
          <ac:chgData name="Gregory Stanley" userId="d1e37bfe03e96f88" providerId="LiveId" clId="{0F9D84F0-8CC4-45EC-B786-2D7B85D5CE9D}" dt="2019-11-22T06:13:35.912" v="668" actId="478"/>
          <ac:spMkLst>
            <pc:docMk/>
            <pc:sldMk cId="4041025218" sldId="288"/>
            <ac:spMk id="5" creationId="{BC99827C-2CF0-43EB-9280-937CCD627BBC}"/>
          </ac:spMkLst>
        </pc:spChg>
        <pc:picChg chg="add mod">
          <ac:chgData name="Gregory Stanley" userId="d1e37bfe03e96f88" providerId="LiveId" clId="{0F9D84F0-8CC4-45EC-B786-2D7B85D5CE9D}" dt="2019-11-22T06:14:01.637" v="672" actId="1076"/>
          <ac:picMkLst>
            <pc:docMk/>
            <pc:sldMk cId="4041025218" sldId="288"/>
            <ac:picMk id="8" creationId="{CD9008B4-836E-4D74-9001-4114458CADDC}"/>
          </ac:picMkLst>
        </pc:picChg>
      </pc:sldChg>
      <pc:sldChg chg="addSp delSp modSp">
        <pc:chgData name="Gregory Stanley" userId="d1e37bfe03e96f88" providerId="LiveId" clId="{0F9D84F0-8CC4-45EC-B786-2D7B85D5CE9D}" dt="2019-11-24T06:20:33.400" v="3250" actId="20577"/>
        <pc:sldMkLst>
          <pc:docMk/>
          <pc:sldMk cId="3052131832" sldId="290"/>
        </pc:sldMkLst>
        <pc:spChg chg="mod">
          <ac:chgData name="Gregory Stanley" userId="d1e37bfe03e96f88" providerId="LiveId" clId="{0F9D84F0-8CC4-45EC-B786-2D7B85D5CE9D}" dt="2019-11-24T06:20:33.400" v="3250" actId="20577"/>
          <ac:spMkLst>
            <pc:docMk/>
            <pc:sldMk cId="3052131832" sldId="290"/>
            <ac:spMk id="3" creationId="{FA5A0745-4863-464E-A379-2EBADB670F61}"/>
          </ac:spMkLst>
        </pc:spChg>
        <pc:picChg chg="add del mod">
          <ac:chgData name="Gregory Stanley" userId="d1e37bfe03e96f88" providerId="LiveId" clId="{0F9D84F0-8CC4-45EC-B786-2D7B85D5CE9D}" dt="2019-11-22T07:16:16.215" v="769" actId="478"/>
          <ac:picMkLst>
            <pc:docMk/>
            <pc:sldMk cId="3052131832" sldId="290"/>
            <ac:picMk id="2" creationId="{7FDCF6E8-B5DD-4B1B-96CE-690DD3C4F642}"/>
          </ac:picMkLst>
        </pc:picChg>
        <pc:picChg chg="add mod">
          <ac:chgData name="Gregory Stanley" userId="d1e37bfe03e96f88" providerId="LiveId" clId="{0F9D84F0-8CC4-45EC-B786-2D7B85D5CE9D}" dt="2019-11-22T07:16:11.129" v="768" actId="14100"/>
          <ac:picMkLst>
            <pc:docMk/>
            <pc:sldMk cId="3052131832" sldId="290"/>
            <ac:picMk id="5" creationId="{D4A10078-B874-4624-A310-E96B1EA019F1}"/>
          </ac:picMkLst>
        </pc:picChg>
      </pc:sldChg>
      <pc:sldChg chg="addSp delSp modSp">
        <pc:chgData name="Gregory Stanley" userId="d1e37bfe03e96f88" providerId="LiveId" clId="{0F9D84F0-8CC4-45EC-B786-2D7B85D5CE9D}" dt="2019-11-24T05:54:19.295" v="2910" actId="478"/>
        <pc:sldMkLst>
          <pc:docMk/>
          <pc:sldMk cId="3995706304" sldId="291"/>
        </pc:sldMkLst>
        <pc:spChg chg="mod">
          <ac:chgData name="Gregory Stanley" userId="d1e37bfe03e96f88" providerId="LiveId" clId="{0F9D84F0-8CC4-45EC-B786-2D7B85D5CE9D}" dt="2019-11-24T05:30:06.972" v="2889" actId="14100"/>
          <ac:spMkLst>
            <pc:docMk/>
            <pc:sldMk cId="3995706304" sldId="291"/>
            <ac:spMk id="3" creationId="{FA5A0745-4863-464E-A379-2EBADB670F61}"/>
          </ac:spMkLst>
        </pc:spChg>
        <pc:picChg chg="add del mod">
          <ac:chgData name="Gregory Stanley" userId="d1e37bfe03e96f88" providerId="LiveId" clId="{0F9D84F0-8CC4-45EC-B786-2D7B85D5CE9D}" dt="2019-11-24T05:54:19.295" v="2910" actId="478"/>
          <ac:picMkLst>
            <pc:docMk/>
            <pc:sldMk cId="3995706304" sldId="291"/>
            <ac:picMk id="2" creationId="{A3D43F32-864C-430B-B967-4FE962DB5757}"/>
          </ac:picMkLst>
        </pc:picChg>
        <pc:picChg chg="add mod ord">
          <ac:chgData name="Gregory Stanley" userId="d1e37bfe03e96f88" providerId="LiveId" clId="{0F9D84F0-8CC4-45EC-B786-2D7B85D5CE9D}" dt="2019-11-24T05:54:15.912" v="2909" actId="167"/>
          <ac:picMkLst>
            <pc:docMk/>
            <pc:sldMk cId="3995706304" sldId="291"/>
            <ac:picMk id="5" creationId="{F5B6645C-6091-427E-8D96-A2CA142617C2}"/>
          </ac:picMkLst>
        </pc:picChg>
      </pc:sldChg>
      <pc:sldChg chg="addSp delSp modSp">
        <pc:chgData name="Gregory Stanley" userId="d1e37bfe03e96f88" providerId="LiveId" clId="{0F9D84F0-8CC4-45EC-B786-2D7B85D5CE9D}" dt="2019-11-22T06:18:20.868" v="703" actId="478"/>
        <pc:sldMkLst>
          <pc:docMk/>
          <pc:sldMk cId="1918713090" sldId="292"/>
        </pc:sldMkLst>
        <pc:spChg chg="mod">
          <ac:chgData name="Gregory Stanley" userId="d1e37bfe03e96f88" providerId="LiveId" clId="{0F9D84F0-8CC4-45EC-B786-2D7B85D5CE9D}" dt="2019-11-22T06:16:02.618" v="694" actId="255"/>
          <ac:spMkLst>
            <pc:docMk/>
            <pc:sldMk cId="1918713090" sldId="292"/>
            <ac:spMk id="3" creationId="{FA5A0745-4863-464E-A379-2EBADB670F61}"/>
          </ac:spMkLst>
        </pc:spChg>
        <pc:picChg chg="add del mod">
          <ac:chgData name="Gregory Stanley" userId="d1e37bfe03e96f88" providerId="LiveId" clId="{0F9D84F0-8CC4-45EC-B786-2D7B85D5CE9D}" dt="2019-11-22T06:18:20.868" v="703" actId="478"/>
          <ac:picMkLst>
            <pc:docMk/>
            <pc:sldMk cId="1918713090" sldId="292"/>
            <ac:picMk id="2" creationId="{0A3BF3A5-1945-4A5E-809F-5B438D08C20A}"/>
          </ac:picMkLst>
        </pc:picChg>
        <pc:picChg chg="add mod ord">
          <ac:chgData name="Gregory Stanley" userId="d1e37bfe03e96f88" providerId="LiveId" clId="{0F9D84F0-8CC4-45EC-B786-2D7B85D5CE9D}" dt="2019-11-22T06:18:17.339" v="702" actId="167"/>
          <ac:picMkLst>
            <pc:docMk/>
            <pc:sldMk cId="1918713090" sldId="292"/>
            <ac:picMk id="5" creationId="{A712F661-BD5E-4736-970B-20298255DBC5}"/>
          </ac:picMkLst>
        </pc:picChg>
        <pc:picChg chg="add del">
          <ac:chgData name="Gregory Stanley" userId="d1e37bfe03e96f88" providerId="LiveId" clId="{0F9D84F0-8CC4-45EC-B786-2D7B85D5CE9D}" dt="2019-11-22T06:15:36.999" v="691" actId="478"/>
          <ac:picMkLst>
            <pc:docMk/>
            <pc:sldMk cId="1918713090" sldId="292"/>
            <ac:picMk id="8" creationId="{3D397C97-2325-4DDC-8C8A-D043FC954589}"/>
          </ac:picMkLst>
        </pc:picChg>
      </pc:sldChg>
      <pc:sldChg chg="modSp">
        <pc:chgData name="Gregory Stanley" userId="d1e37bfe03e96f88" providerId="LiveId" clId="{0F9D84F0-8CC4-45EC-B786-2D7B85D5CE9D}" dt="2019-11-24T06:09:17.781" v="3082" actId="114"/>
        <pc:sldMkLst>
          <pc:docMk/>
          <pc:sldMk cId="2496585249" sldId="293"/>
        </pc:sldMkLst>
        <pc:spChg chg="mod">
          <ac:chgData name="Gregory Stanley" userId="d1e37bfe03e96f88" providerId="LiveId" clId="{0F9D84F0-8CC4-45EC-B786-2D7B85D5CE9D}" dt="2019-11-24T06:09:17.781" v="3082" actId="114"/>
          <ac:spMkLst>
            <pc:docMk/>
            <pc:sldMk cId="2496585249" sldId="293"/>
            <ac:spMk id="3" creationId="{FA5A0745-4863-464E-A379-2EBADB670F61}"/>
          </ac:spMkLst>
        </pc:spChg>
      </pc:sldChg>
      <pc:sldChg chg="modSp del">
        <pc:chgData name="Gregory Stanley" userId="d1e37bfe03e96f88" providerId="LiveId" clId="{0F9D84F0-8CC4-45EC-B786-2D7B85D5CE9D}" dt="2019-11-24T05:54:37.688" v="2912" actId="2696"/>
        <pc:sldMkLst>
          <pc:docMk/>
          <pc:sldMk cId="2117760822" sldId="294"/>
        </pc:sldMkLst>
        <pc:spChg chg="mod">
          <ac:chgData name="Gregory Stanley" userId="d1e37bfe03e96f88" providerId="LiveId" clId="{0F9D84F0-8CC4-45EC-B786-2D7B85D5CE9D}" dt="2019-11-24T05:52:59.707" v="2898" actId="20577"/>
          <ac:spMkLst>
            <pc:docMk/>
            <pc:sldMk cId="2117760822" sldId="294"/>
            <ac:spMk id="3" creationId="{FA5A0745-4863-464E-A379-2EBADB670F61}"/>
          </ac:spMkLst>
        </pc:spChg>
      </pc:sldChg>
      <pc:sldChg chg="del">
        <pc:chgData name="Gregory Stanley" userId="d1e37bfe03e96f88" providerId="LiveId" clId="{0F9D84F0-8CC4-45EC-B786-2D7B85D5CE9D}" dt="2019-11-22T07:37:48.490" v="846" actId="2696"/>
        <pc:sldMkLst>
          <pc:docMk/>
          <pc:sldMk cId="2879072829" sldId="295"/>
        </pc:sldMkLst>
      </pc:sldChg>
      <pc:sldChg chg="addSp delSp modSp add">
        <pc:chgData name="Gregory Stanley" userId="d1e37bfe03e96f88" providerId="LiveId" clId="{0F9D84F0-8CC4-45EC-B786-2D7B85D5CE9D}" dt="2019-11-21T06:23:08.740" v="54" actId="478"/>
        <pc:sldMkLst>
          <pc:docMk/>
          <pc:sldMk cId="873059132" sldId="296"/>
        </pc:sldMkLst>
        <pc:picChg chg="del">
          <ac:chgData name="Gregory Stanley" userId="d1e37bfe03e96f88" providerId="LiveId" clId="{0F9D84F0-8CC4-45EC-B786-2D7B85D5CE9D}" dt="2019-11-21T06:23:08.740" v="54" actId="478"/>
          <ac:picMkLst>
            <pc:docMk/>
            <pc:sldMk cId="873059132" sldId="296"/>
            <ac:picMk id="2" creationId="{02D2AAB0-099A-4E8C-920E-95C53D0D732D}"/>
          </ac:picMkLst>
        </pc:picChg>
        <pc:picChg chg="add mod">
          <ac:chgData name="Gregory Stanley" userId="d1e37bfe03e96f88" providerId="LiveId" clId="{0F9D84F0-8CC4-45EC-B786-2D7B85D5CE9D}" dt="2019-11-21T06:23:04.305" v="53" actId="14100"/>
          <ac:picMkLst>
            <pc:docMk/>
            <pc:sldMk cId="873059132" sldId="296"/>
            <ac:picMk id="5" creationId="{DA0310C6-E1F5-4058-AD60-9B3AAF92B992}"/>
          </ac:picMkLst>
        </pc:picChg>
      </pc:sldChg>
      <pc:sldChg chg="addSp delSp modSp add">
        <pc:chgData name="Gregory Stanley" userId="d1e37bfe03e96f88" providerId="LiveId" clId="{0F9D84F0-8CC4-45EC-B786-2D7B85D5CE9D}" dt="2019-11-21T06:22:15.093" v="50" actId="1036"/>
        <pc:sldMkLst>
          <pc:docMk/>
          <pc:sldMk cId="544515391" sldId="297"/>
        </pc:sldMkLst>
        <pc:picChg chg="add del">
          <ac:chgData name="Gregory Stanley" userId="d1e37bfe03e96f88" providerId="LiveId" clId="{0F9D84F0-8CC4-45EC-B786-2D7B85D5CE9D}" dt="2019-11-21T06:22:03.516" v="49" actId="478"/>
          <ac:picMkLst>
            <pc:docMk/>
            <pc:sldMk cId="544515391" sldId="297"/>
            <ac:picMk id="2" creationId="{02D2AAB0-099A-4E8C-920E-95C53D0D732D}"/>
          </ac:picMkLst>
        </pc:picChg>
        <pc:picChg chg="add mod">
          <ac:chgData name="Gregory Stanley" userId="d1e37bfe03e96f88" providerId="LiveId" clId="{0F9D84F0-8CC4-45EC-B786-2D7B85D5CE9D}" dt="2019-11-21T06:22:15.093" v="50" actId="1036"/>
          <ac:picMkLst>
            <pc:docMk/>
            <pc:sldMk cId="544515391" sldId="297"/>
            <ac:picMk id="5" creationId="{980FA670-911F-4324-8A92-7E18AA6F7116}"/>
          </ac:picMkLst>
        </pc:picChg>
      </pc:sldChg>
      <pc:sldChg chg="addSp delSp modSp add">
        <pc:chgData name="Gregory Stanley" userId="d1e37bfe03e96f88" providerId="LiveId" clId="{0F9D84F0-8CC4-45EC-B786-2D7B85D5CE9D}" dt="2019-11-21T06:20:06.132" v="37" actId="478"/>
        <pc:sldMkLst>
          <pc:docMk/>
          <pc:sldMk cId="1289017803" sldId="298"/>
        </pc:sldMkLst>
        <pc:picChg chg="del">
          <ac:chgData name="Gregory Stanley" userId="d1e37bfe03e96f88" providerId="LiveId" clId="{0F9D84F0-8CC4-45EC-B786-2D7B85D5CE9D}" dt="2019-11-21T06:20:06.132" v="37" actId="478"/>
          <ac:picMkLst>
            <pc:docMk/>
            <pc:sldMk cId="1289017803" sldId="298"/>
            <ac:picMk id="2" creationId="{02D2AAB0-099A-4E8C-920E-95C53D0D732D}"/>
          </ac:picMkLst>
        </pc:picChg>
        <pc:picChg chg="add mod ord">
          <ac:chgData name="Gregory Stanley" userId="d1e37bfe03e96f88" providerId="LiveId" clId="{0F9D84F0-8CC4-45EC-B786-2D7B85D5CE9D}" dt="2019-11-21T06:19:56.160" v="36" actId="167"/>
          <ac:picMkLst>
            <pc:docMk/>
            <pc:sldMk cId="1289017803" sldId="298"/>
            <ac:picMk id="5" creationId="{6410A9B8-208C-4D3C-A735-CCAFEEAA586F}"/>
          </ac:picMkLst>
        </pc:picChg>
      </pc:sldChg>
      <pc:sldChg chg="add">
        <pc:chgData name="Gregory Stanley" userId="d1e37bfe03e96f88" providerId="LiveId" clId="{0F9D84F0-8CC4-45EC-B786-2D7B85D5CE9D}" dt="2019-11-21T06:19:17.435" v="31"/>
        <pc:sldMkLst>
          <pc:docMk/>
          <pc:sldMk cId="734393741" sldId="299"/>
        </pc:sldMkLst>
      </pc:sldChg>
      <pc:sldChg chg="addSp delSp modSp add">
        <pc:chgData name="Gregory Stanley" userId="d1e37bfe03e96f88" providerId="LiveId" clId="{0F9D84F0-8CC4-45EC-B786-2D7B85D5CE9D}" dt="2019-11-21T06:54:31.562" v="80" actId="1036"/>
        <pc:sldMkLst>
          <pc:docMk/>
          <pc:sldMk cId="3873810439" sldId="300"/>
        </pc:sldMkLst>
        <pc:picChg chg="del">
          <ac:chgData name="Gregory Stanley" userId="d1e37bfe03e96f88" providerId="LiveId" clId="{0F9D84F0-8CC4-45EC-B786-2D7B85D5CE9D}" dt="2019-11-21T06:54:13.842" v="79" actId="478"/>
          <ac:picMkLst>
            <pc:docMk/>
            <pc:sldMk cId="3873810439" sldId="300"/>
            <ac:picMk id="2" creationId="{CCFFF204-BD48-478D-BD8E-1B93E76533CB}"/>
          </ac:picMkLst>
        </pc:picChg>
        <pc:picChg chg="add mod ord">
          <ac:chgData name="Gregory Stanley" userId="d1e37bfe03e96f88" providerId="LiveId" clId="{0F9D84F0-8CC4-45EC-B786-2D7B85D5CE9D}" dt="2019-11-21T06:54:31.562" v="80" actId="1036"/>
          <ac:picMkLst>
            <pc:docMk/>
            <pc:sldMk cId="3873810439" sldId="300"/>
            <ac:picMk id="7" creationId="{1E3F8870-844A-48DA-8659-95B1B16F82D8}"/>
          </ac:picMkLst>
        </pc:picChg>
      </pc:sldChg>
      <pc:sldChg chg="addSp delSp modSp add">
        <pc:chgData name="Gregory Stanley" userId="d1e37bfe03e96f88" providerId="LiveId" clId="{0F9D84F0-8CC4-45EC-B786-2D7B85D5CE9D}" dt="2019-11-21T06:55:19.747" v="86" actId="478"/>
        <pc:sldMkLst>
          <pc:docMk/>
          <pc:sldMk cId="559853943" sldId="301"/>
        </pc:sldMkLst>
        <pc:picChg chg="del">
          <ac:chgData name="Gregory Stanley" userId="d1e37bfe03e96f88" providerId="LiveId" clId="{0F9D84F0-8CC4-45EC-B786-2D7B85D5CE9D}" dt="2019-11-21T06:55:19.747" v="86" actId="478"/>
          <ac:picMkLst>
            <pc:docMk/>
            <pc:sldMk cId="559853943" sldId="301"/>
            <ac:picMk id="2" creationId="{CCFFF204-BD48-478D-BD8E-1B93E76533CB}"/>
          </ac:picMkLst>
        </pc:picChg>
        <pc:picChg chg="add mod ord">
          <ac:chgData name="Gregory Stanley" userId="d1e37bfe03e96f88" providerId="LiveId" clId="{0F9D84F0-8CC4-45EC-B786-2D7B85D5CE9D}" dt="2019-11-21T06:55:16.270" v="85" actId="167"/>
          <ac:picMkLst>
            <pc:docMk/>
            <pc:sldMk cId="559853943" sldId="301"/>
            <ac:picMk id="7" creationId="{44850ABF-D525-40EC-A363-6565866905BC}"/>
          </ac:picMkLst>
        </pc:picChg>
      </pc:sldChg>
      <pc:sldChg chg="add">
        <pc:chgData name="Gregory Stanley" userId="d1e37bfe03e96f88" providerId="LiveId" clId="{0F9D84F0-8CC4-45EC-B786-2D7B85D5CE9D}" dt="2019-11-21T06:52:59.654" v="63"/>
        <pc:sldMkLst>
          <pc:docMk/>
          <pc:sldMk cId="3920791291" sldId="302"/>
        </pc:sldMkLst>
      </pc:sldChg>
      <pc:sldChg chg="addSp delSp modSp add">
        <pc:chgData name="Gregory Stanley" userId="d1e37bfe03e96f88" providerId="LiveId" clId="{0F9D84F0-8CC4-45EC-B786-2D7B85D5CE9D}" dt="2019-11-21T06:57:06.514" v="92" actId="478"/>
        <pc:sldMkLst>
          <pc:docMk/>
          <pc:sldMk cId="280487450" sldId="303"/>
        </pc:sldMkLst>
        <pc:picChg chg="del">
          <ac:chgData name="Gregory Stanley" userId="d1e37bfe03e96f88" providerId="LiveId" clId="{0F9D84F0-8CC4-45EC-B786-2D7B85D5CE9D}" dt="2019-11-21T06:57:06.514" v="92" actId="478"/>
          <ac:picMkLst>
            <pc:docMk/>
            <pc:sldMk cId="280487450" sldId="303"/>
            <ac:picMk id="2" creationId="{CCFFF204-BD48-478D-BD8E-1B93E76533CB}"/>
          </ac:picMkLst>
        </pc:picChg>
        <pc:picChg chg="add mod ord">
          <ac:chgData name="Gregory Stanley" userId="d1e37bfe03e96f88" providerId="LiveId" clId="{0F9D84F0-8CC4-45EC-B786-2D7B85D5CE9D}" dt="2019-11-21T06:57:04.005" v="91" actId="167"/>
          <ac:picMkLst>
            <pc:docMk/>
            <pc:sldMk cId="280487450" sldId="303"/>
            <ac:picMk id="7" creationId="{FB44C8D2-B1F2-4EE9-B876-2D1EE00B6983}"/>
          </ac:picMkLst>
        </pc:picChg>
      </pc:sldChg>
      <pc:sldChg chg="addSp delSp modSp add">
        <pc:chgData name="Gregory Stanley" userId="d1e37bfe03e96f88" providerId="LiveId" clId="{0F9D84F0-8CC4-45EC-B786-2D7B85D5CE9D}" dt="2019-11-21T06:57:38.962" v="98" actId="478"/>
        <pc:sldMkLst>
          <pc:docMk/>
          <pc:sldMk cId="3925521715" sldId="304"/>
        </pc:sldMkLst>
        <pc:picChg chg="del">
          <ac:chgData name="Gregory Stanley" userId="d1e37bfe03e96f88" providerId="LiveId" clId="{0F9D84F0-8CC4-45EC-B786-2D7B85D5CE9D}" dt="2019-11-21T06:57:38.962" v="98" actId="478"/>
          <ac:picMkLst>
            <pc:docMk/>
            <pc:sldMk cId="3925521715" sldId="304"/>
            <ac:picMk id="2" creationId="{CCFFF204-BD48-478D-BD8E-1B93E76533CB}"/>
          </ac:picMkLst>
        </pc:picChg>
        <pc:picChg chg="add mod ord">
          <ac:chgData name="Gregory Stanley" userId="d1e37bfe03e96f88" providerId="LiveId" clId="{0F9D84F0-8CC4-45EC-B786-2D7B85D5CE9D}" dt="2019-11-21T06:57:35.325" v="97" actId="167"/>
          <ac:picMkLst>
            <pc:docMk/>
            <pc:sldMk cId="3925521715" sldId="304"/>
            <ac:picMk id="7" creationId="{C0362BDE-3337-479B-B6D1-07BB54476FF1}"/>
          </ac:picMkLst>
        </pc:picChg>
      </pc:sldChg>
      <pc:sldChg chg="add">
        <pc:chgData name="Gregory Stanley" userId="d1e37bfe03e96f88" providerId="LiveId" clId="{0F9D84F0-8CC4-45EC-B786-2D7B85D5CE9D}" dt="2019-11-21T06:53:00.318" v="66"/>
        <pc:sldMkLst>
          <pc:docMk/>
          <pc:sldMk cId="970937871" sldId="305"/>
        </pc:sldMkLst>
      </pc:sldChg>
      <pc:sldChg chg="addSp delSp modSp add">
        <pc:chgData name="Gregory Stanley" userId="d1e37bfe03e96f88" providerId="LiveId" clId="{0F9D84F0-8CC4-45EC-B786-2D7B85D5CE9D}" dt="2019-11-21T06:58:37.850" v="104" actId="478"/>
        <pc:sldMkLst>
          <pc:docMk/>
          <pc:sldMk cId="531227391" sldId="306"/>
        </pc:sldMkLst>
        <pc:picChg chg="del">
          <ac:chgData name="Gregory Stanley" userId="d1e37bfe03e96f88" providerId="LiveId" clId="{0F9D84F0-8CC4-45EC-B786-2D7B85D5CE9D}" dt="2019-11-21T06:58:37.850" v="104" actId="478"/>
          <ac:picMkLst>
            <pc:docMk/>
            <pc:sldMk cId="531227391" sldId="306"/>
            <ac:picMk id="2" creationId="{CCFFF204-BD48-478D-BD8E-1B93E76533CB}"/>
          </ac:picMkLst>
        </pc:picChg>
        <pc:picChg chg="add mod ord">
          <ac:chgData name="Gregory Stanley" userId="d1e37bfe03e96f88" providerId="LiveId" clId="{0F9D84F0-8CC4-45EC-B786-2D7B85D5CE9D}" dt="2019-11-21T06:58:34.869" v="103" actId="167"/>
          <ac:picMkLst>
            <pc:docMk/>
            <pc:sldMk cId="531227391" sldId="306"/>
            <ac:picMk id="7" creationId="{48E78325-C70A-41A6-927D-90C7690BC6F0}"/>
          </ac:picMkLst>
        </pc:picChg>
      </pc:sldChg>
      <pc:sldChg chg="addSp delSp modSp add">
        <pc:chgData name="Gregory Stanley" userId="d1e37bfe03e96f88" providerId="LiveId" clId="{0F9D84F0-8CC4-45EC-B786-2D7B85D5CE9D}" dt="2019-11-21T06:59:10.450" v="110" actId="478"/>
        <pc:sldMkLst>
          <pc:docMk/>
          <pc:sldMk cId="4096292536" sldId="307"/>
        </pc:sldMkLst>
        <pc:picChg chg="del">
          <ac:chgData name="Gregory Stanley" userId="d1e37bfe03e96f88" providerId="LiveId" clId="{0F9D84F0-8CC4-45EC-B786-2D7B85D5CE9D}" dt="2019-11-21T06:59:10.450" v="110" actId="478"/>
          <ac:picMkLst>
            <pc:docMk/>
            <pc:sldMk cId="4096292536" sldId="307"/>
            <ac:picMk id="2" creationId="{CCFFF204-BD48-478D-BD8E-1B93E76533CB}"/>
          </ac:picMkLst>
        </pc:picChg>
        <pc:picChg chg="add mod ord">
          <ac:chgData name="Gregory Stanley" userId="d1e37bfe03e96f88" providerId="LiveId" clId="{0F9D84F0-8CC4-45EC-B786-2D7B85D5CE9D}" dt="2019-11-21T06:59:04.782" v="109" actId="167"/>
          <ac:picMkLst>
            <pc:docMk/>
            <pc:sldMk cId="4096292536" sldId="307"/>
            <ac:picMk id="7" creationId="{D42721D4-81B7-4937-A21E-13E4E0CB2F36}"/>
          </ac:picMkLst>
        </pc:picChg>
      </pc:sldChg>
      <pc:sldChg chg="addSp delSp modSp add">
        <pc:chgData name="Gregory Stanley" userId="d1e37bfe03e96f88" providerId="LiveId" clId="{0F9D84F0-8CC4-45EC-B786-2D7B85D5CE9D}" dt="2019-11-22T04:27:36.177" v="353" actId="478"/>
        <pc:sldMkLst>
          <pc:docMk/>
          <pc:sldMk cId="237185100" sldId="308"/>
        </pc:sldMkLst>
        <pc:spChg chg="del">
          <ac:chgData name="Gregory Stanley" userId="d1e37bfe03e96f88" providerId="LiveId" clId="{0F9D84F0-8CC4-45EC-B786-2D7B85D5CE9D}" dt="2019-11-21T07:04:16.973" v="123" actId="478"/>
          <ac:spMkLst>
            <pc:docMk/>
            <pc:sldMk cId="237185100" sldId="308"/>
            <ac:spMk id="3" creationId="{FA5A0745-4863-464E-A379-2EBADB670F61}"/>
          </ac:spMkLst>
        </pc:spChg>
        <pc:spChg chg="add del mod">
          <ac:chgData name="Gregory Stanley" userId="d1e37bfe03e96f88" providerId="LiveId" clId="{0F9D84F0-8CC4-45EC-B786-2D7B85D5CE9D}" dt="2019-11-21T07:04:19.697" v="124" actId="478"/>
          <ac:spMkLst>
            <pc:docMk/>
            <pc:sldMk cId="237185100" sldId="308"/>
            <ac:spMk id="9" creationId="{E2848B12-A9D6-4B0F-B652-5DAC6804DF1F}"/>
          </ac:spMkLst>
        </pc:spChg>
        <pc:picChg chg="add mod ord">
          <ac:chgData name="Gregory Stanley" userId="d1e37bfe03e96f88" providerId="LiveId" clId="{0F9D84F0-8CC4-45EC-B786-2D7B85D5CE9D}" dt="2019-11-22T04:27:33.795" v="352" actId="167"/>
          <ac:picMkLst>
            <pc:docMk/>
            <pc:sldMk cId="237185100" sldId="308"/>
            <ac:picMk id="2" creationId="{336E706E-76A5-4EE0-B5D0-9F0F7C9738DD}"/>
          </ac:picMkLst>
        </pc:picChg>
        <pc:picChg chg="del">
          <ac:chgData name="Gregory Stanley" userId="d1e37bfe03e96f88" providerId="LiveId" clId="{0F9D84F0-8CC4-45EC-B786-2D7B85D5CE9D}" dt="2019-11-21T07:03:55.265" v="119" actId="478"/>
          <ac:picMkLst>
            <pc:docMk/>
            <pc:sldMk cId="237185100" sldId="308"/>
            <ac:picMk id="2" creationId="{CCFFF204-BD48-478D-BD8E-1B93E76533CB}"/>
          </ac:picMkLst>
        </pc:picChg>
        <pc:picChg chg="add del mod">
          <ac:chgData name="Gregory Stanley" userId="d1e37bfe03e96f88" providerId="LiveId" clId="{0F9D84F0-8CC4-45EC-B786-2D7B85D5CE9D}" dt="2019-11-22T04:27:36.177" v="353" actId="478"/>
          <ac:picMkLst>
            <pc:docMk/>
            <pc:sldMk cId="237185100" sldId="308"/>
            <ac:picMk id="7" creationId="{130D63B7-31B7-4F3E-9766-B5A8365266CD}"/>
          </ac:picMkLst>
        </pc:picChg>
      </pc:sldChg>
      <pc:sldChg chg="add del">
        <pc:chgData name="Gregory Stanley" userId="d1e37bfe03e96f88" providerId="LiveId" clId="{0F9D84F0-8CC4-45EC-B786-2D7B85D5CE9D}" dt="2019-11-21T06:59:27.048" v="111" actId="2696"/>
        <pc:sldMkLst>
          <pc:docMk/>
          <pc:sldMk cId="2027630113" sldId="309"/>
        </pc:sldMkLst>
      </pc:sldChg>
      <pc:sldChg chg="delSp add">
        <pc:chgData name="Gregory Stanley" userId="d1e37bfe03e96f88" providerId="LiveId" clId="{0F9D84F0-8CC4-45EC-B786-2D7B85D5CE9D}" dt="2019-11-21T07:07:10.299" v="131" actId="478"/>
        <pc:sldMkLst>
          <pc:docMk/>
          <pc:sldMk cId="2985419933" sldId="309"/>
        </pc:sldMkLst>
        <pc:picChg chg="del">
          <ac:chgData name="Gregory Stanley" userId="d1e37bfe03e96f88" providerId="LiveId" clId="{0F9D84F0-8CC4-45EC-B786-2D7B85D5CE9D}" dt="2019-11-21T07:07:10.299" v="131" actId="478"/>
          <ac:picMkLst>
            <pc:docMk/>
            <pc:sldMk cId="2985419933" sldId="309"/>
            <ac:picMk id="8" creationId="{AF5EB9A9-BA31-4FF2-87CD-F4C27D702B8A}"/>
          </ac:picMkLst>
        </pc:picChg>
      </pc:sldChg>
      <pc:sldChg chg="modSp add">
        <pc:chgData name="Gregory Stanley" userId="d1e37bfe03e96f88" providerId="LiveId" clId="{0F9D84F0-8CC4-45EC-B786-2D7B85D5CE9D}" dt="2019-11-21T07:12:42.610" v="282" actId="20577"/>
        <pc:sldMkLst>
          <pc:docMk/>
          <pc:sldMk cId="569318440" sldId="310"/>
        </pc:sldMkLst>
        <pc:spChg chg="mod">
          <ac:chgData name="Gregory Stanley" userId="d1e37bfe03e96f88" providerId="LiveId" clId="{0F9D84F0-8CC4-45EC-B786-2D7B85D5CE9D}" dt="2019-11-21T07:12:42.610" v="282" actId="20577"/>
          <ac:spMkLst>
            <pc:docMk/>
            <pc:sldMk cId="569318440" sldId="310"/>
            <ac:spMk id="3" creationId="{FA5A0745-4863-464E-A379-2EBADB670F61}"/>
          </ac:spMkLst>
        </pc:spChg>
      </pc:sldChg>
      <pc:sldChg chg="add del">
        <pc:chgData name="Gregory Stanley" userId="d1e37bfe03e96f88" providerId="LiveId" clId="{0F9D84F0-8CC4-45EC-B786-2D7B85D5CE9D}" dt="2019-11-21T06:59:27.055" v="112" actId="2696"/>
        <pc:sldMkLst>
          <pc:docMk/>
          <pc:sldMk cId="2831383895" sldId="310"/>
        </pc:sldMkLst>
      </pc:sldChg>
      <pc:sldChg chg="add del">
        <pc:chgData name="Gregory Stanley" userId="d1e37bfe03e96f88" providerId="LiveId" clId="{0F9D84F0-8CC4-45EC-B786-2D7B85D5CE9D}" dt="2019-11-21T06:59:27.062" v="113" actId="2696"/>
        <pc:sldMkLst>
          <pc:docMk/>
          <pc:sldMk cId="1178051324" sldId="311"/>
        </pc:sldMkLst>
      </pc:sldChg>
      <pc:sldChg chg="addSp modSp add">
        <pc:chgData name="Gregory Stanley" userId="d1e37bfe03e96f88" providerId="LiveId" clId="{0F9D84F0-8CC4-45EC-B786-2D7B85D5CE9D}" dt="2019-11-21T07:15:11.037" v="298" actId="1076"/>
        <pc:sldMkLst>
          <pc:docMk/>
          <pc:sldMk cId="1557541502" sldId="311"/>
        </pc:sldMkLst>
        <pc:spChg chg="mod">
          <ac:chgData name="Gregory Stanley" userId="d1e37bfe03e96f88" providerId="LiveId" clId="{0F9D84F0-8CC4-45EC-B786-2D7B85D5CE9D}" dt="2019-11-21T07:13:11.945" v="295" actId="20577"/>
          <ac:spMkLst>
            <pc:docMk/>
            <pc:sldMk cId="1557541502" sldId="311"/>
            <ac:spMk id="3" creationId="{FA5A0745-4863-464E-A379-2EBADB670F61}"/>
          </ac:spMkLst>
        </pc:spChg>
        <pc:picChg chg="add mod">
          <ac:chgData name="Gregory Stanley" userId="d1e37bfe03e96f88" providerId="LiveId" clId="{0F9D84F0-8CC4-45EC-B786-2D7B85D5CE9D}" dt="2019-11-21T07:15:11.037" v="298" actId="1076"/>
          <ac:picMkLst>
            <pc:docMk/>
            <pc:sldMk cId="1557541502" sldId="311"/>
            <ac:picMk id="2" creationId="{1FE390D6-E751-4FB8-96A2-EEF093F92443}"/>
          </ac:picMkLst>
        </pc:picChg>
      </pc:sldChg>
      <pc:sldChg chg="add del">
        <pc:chgData name="Gregory Stanley" userId="d1e37bfe03e96f88" providerId="LiveId" clId="{0F9D84F0-8CC4-45EC-B786-2D7B85D5CE9D}" dt="2019-11-21T06:59:27.067" v="114" actId="2696"/>
        <pc:sldMkLst>
          <pc:docMk/>
          <pc:sldMk cId="815248355" sldId="312"/>
        </pc:sldMkLst>
      </pc:sldChg>
      <pc:sldChg chg="modSp add">
        <pc:chgData name="Gregory Stanley" userId="d1e37bfe03e96f88" providerId="LiveId" clId="{0F9D84F0-8CC4-45EC-B786-2D7B85D5CE9D}" dt="2019-11-21T07:17:22.065" v="321" actId="20577"/>
        <pc:sldMkLst>
          <pc:docMk/>
          <pc:sldMk cId="1948529433" sldId="312"/>
        </pc:sldMkLst>
        <pc:spChg chg="mod">
          <ac:chgData name="Gregory Stanley" userId="d1e37bfe03e96f88" providerId="LiveId" clId="{0F9D84F0-8CC4-45EC-B786-2D7B85D5CE9D}" dt="2019-11-21T07:17:22.065" v="321" actId="20577"/>
          <ac:spMkLst>
            <pc:docMk/>
            <pc:sldMk cId="1948529433" sldId="312"/>
            <ac:spMk id="3" creationId="{FA5A0745-4863-464E-A379-2EBADB670F61}"/>
          </ac:spMkLst>
        </pc:spChg>
      </pc:sldChg>
      <pc:sldChg chg="modSp add ord">
        <pc:chgData name="Gregory Stanley" userId="d1e37bfe03e96f88" providerId="LiveId" clId="{0F9D84F0-8CC4-45EC-B786-2D7B85D5CE9D}" dt="2019-11-24T04:32:02.449" v="2685"/>
        <pc:sldMkLst>
          <pc:docMk/>
          <pc:sldMk cId="4170917313" sldId="313"/>
        </pc:sldMkLst>
        <pc:spChg chg="mod">
          <ac:chgData name="Gregory Stanley" userId="d1e37bfe03e96f88" providerId="LiveId" clId="{0F9D84F0-8CC4-45EC-B786-2D7B85D5CE9D}" dt="2019-11-24T04:29:53.029" v="2679" actId="114"/>
          <ac:spMkLst>
            <pc:docMk/>
            <pc:sldMk cId="4170917313" sldId="313"/>
            <ac:spMk id="3" creationId="{FA5A0745-4863-464E-A379-2EBADB670F61}"/>
          </ac:spMkLst>
        </pc:spChg>
      </pc:sldChg>
      <pc:sldChg chg="add del">
        <pc:chgData name="Gregory Stanley" userId="d1e37bfe03e96f88" providerId="LiveId" clId="{0F9D84F0-8CC4-45EC-B786-2D7B85D5CE9D}" dt="2019-11-24T04:31:27.534" v="2681" actId="2696"/>
        <pc:sldMkLst>
          <pc:docMk/>
          <pc:sldMk cId="1158016323" sldId="314"/>
        </pc:sldMkLst>
      </pc:sldChg>
      <pc:sldChg chg="addSp delSp modSp add">
        <pc:chgData name="Gregory Stanley" userId="d1e37bfe03e96f88" providerId="LiveId" clId="{0F9D84F0-8CC4-45EC-B786-2D7B85D5CE9D}" dt="2019-11-24T04:12:58.325" v="2444"/>
        <pc:sldMkLst>
          <pc:docMk/>
          <pc:sldMk cId="2401069890" sldId="317"/>
        </pc:sldMkLst>
        <pc:picChg chg="add mod">
          <ac:chgData name="Gregory Stanley" userId="d1e37bfe03e96f88" providerId="LiveId" clId="{0F9D84F0-8CC4-45EC-B786-2D7B85D5CE9D}" dt="2019-11-22T05:37:09.881" v="606" actId="1076"/>
          <ac:picMkLst>
            <pc:docMk/>
            <pc:sldMk cId="2401069890" sldId="317"/>
            <ac:picMk id="2" creationId="{C30169D2-3F7C-404E-BCE8-549721C877CD}"/>
          </ac:picMkLst>
        </pc:picChg>
        <pc:picChg chg="add del">
          <ac:chgData name="Gregory Stanley" userId="d1e37bfe03e96f88" providerId="LiveId" clId="{0F9D84F0-8CC4-45EC-B786-2D7B85D5CE9D}" dt="2019-11-24T04:12:58.325" v="2444"/>
          <ac:picMkLst>
            <pc:docMk/>
            <pc:sldMk cId="2401069890" sldId="317"/>
            <ac:picMk id="5" creationId="{1E15DA43-6A8B-4221-8C56-917B2B1717D9}"/>
          </ac:picMkLst>
        </pc:picChg>
      </pc:sldChg>
      <pc:sldChg chg="addSp delSp modSp add">
        <pc:chgData name="Gregory Stanley" userId="d1e37bfe03e96f88" providerId="LiveId" clId="{0F9D84F0-8CC4-45EC-B786-2D7B85D5CE9D}" dt="2019-11-22T05:42:27.224" v="616" actId="1076"/>
        <pc:sldMkLst>
          <pc:docMk/>
          <pc:sldMk cId="3901342782" sldId="318"/>
        </pc:sldMkLst>
        <pc:picChg chg="del">
          <ac:chgData name="Gregory Stanley" userId="d1e37bfe03e96f88" providerId="LiveId" clId="{0F9D84F0-8CC4-45EC-B786-2D7B85D5CE9D}" dt="2019-11-22T05:41:58.566" v="612" actId="478"/>
          <ac:picMkLst>
            <pc:docMk/>
            <pc:sldMk cId="3901342782" sldId="318"/>
            <ac:picMk id="2" creationId="{C30169D2-3F7C-404E-BCE8-549721C877CD}"/>
          </ac:picMkLst>
        </pc:picChg>
        <pc:picChg chg="add mod">
          <ac:chgData name="Gregory Stanley" userId="d1e37bfe03e96f88" providerId="LiveId" clId="{0F9D84F0-8CC4-45EC-B786-2D7B85D5CE9D}" dt="2019-11-22T05:42:27.224" v="616" actId="1076"/>
          <ac:picMkLst>
            <pc:docMk/>
            <pc:sldMk cId="3901342782" sldId="318"/>
            <ac:picMk id="5" creationId="{E8BB9E77-81AA-4B09-AC49-9BDB57E188F0}"/>
          </ac:picMkLst>
        </pc:picChg>
      </pc:sldChg>
      <pc:sldChg chg="addSp delSp modSp add">
        <pc:chgData name="Gregory Stanley" userId="d1e37bfe03e96f88" providerId="LiveId" clId="{0F9D84F0-8CC4-45EC-B786-2D7B85D5CE9D}" dt="2019-11-22T05:43:23.784" v="622" actId="478"/>
        <pc:sldMkLst>
          <pc:docMk/>
          <pc:sldMk cId="4059238314" sldId="319"/>
        </pc:sldMkLst>
        <pc:picChg chg="del">
          <ac:chgData name="Gregory Stanley" userId="d1e37bfe03e96f88" providerId="LiveId" clId="{0F9D84F0-8CC4-45EC-B786-2D7B85D5CE9D}" dt="2019-11-22T05:43:23.784" v="622" actId="478"/>
          <ac:picMkLst>
            <pc:docMk/>
            <pc:sldMk cId="4059238314" sldId="319"/>
            <ac:picMk id="2" creationId="{C30169D2-3F7C-404E-BCE8-549721C877CD}"/>
          </ac:picMkLst>
        </pc:picChg>
        <pc:picChg chg="add mod ord">
          <ac:chgData name="Gregory Stanley" userId="d1e37bfe03e96f88" providerId="LiveId" clId="{0F9D84F0-8CC4-45EC-B786-2D7B85D5CE9D}" dt="2019-11-22T05:43:21.622" v="621" actId="167"/>
          <ac:picMkLst>
            <pc:docMk/>
            <pc:sldMk cId="4059238314" sldId="319"/>
            <ac:picMk id="5" creationId="{1BB6EFE3-C65C-49EF-A8A3-1C4AD343927C}"/>
          </ac:picMkLst>
        </pc:picChg>
      </pc:sldChg>
      <pc:sldChg chg="addSp delSp modSp add">
        <pc:chgData name="Gregory Stanley" userId="d1e37bfe03e96f88" providerId="LiveId" clId="{0F9D84F0-8CC4-45EC-B786-2D7B85D5CE9D}" dt="2019-11-22T05:43:59.775" v="627" actId="1076"/>
        <pc:sldMkLst>
          <pc:docMk/>
          <pc:sldMk cId="4166413012" sldId="320"/>
        </pc:sldMkLst>
        <pc:picChg chg="del">
          <ac:chgData name="Gregory Stanley" userId="d1e37bfe03e96f88" providerId="LiveId" clId="{0F9D84F0-8CC4-45EC-B786-2D7B85D5CE9D}" dt="2019-11-22T05:43:42.886" v="623" actId="478"/>
          <ac:picMkLst>
            <pc:docMk/>
            <pc:sldMk cId="4166413012" sldId="320"/>
            <ac:picMk id="2" creationId="{C30169D2-3F7C-404E-BCE8-549721C877CD}"/>
          </ac:picMkLst>
        </pc:picChg>
        <pc:picChg chg="add mod">
          <ac:chgData name="Gregory Stanley" userId="d1e37bfe03e96f88" providerId="LiveId" clId="{0F9D84F0-8CC4-45EC-B786-2D7B85D5CE9D}" dt="2019-11-22T05:43:59.775" v="627" actId="1076"/>
          <ac:picMkLst>
            <pc:docMk/>
            <pc:sldMk cId="4166413012" sldId="320"/>
            <ac:picMk id="5" creationId="{75F9C13D-8CEF-45B3-9ED3-42A57C2CEB96}"/>
          </ac:picMkLst>
        </pc:picChg>
      </pc:sldChg>
      <pc:sldChg chg="addSp delSp modSp add">
        <pc:chgData name="Gregory Stanley" userId="d1e37bfe03e96f88" providerId="LiveId" clId="{0F9D84F0-8CC4-45EC-B786-2D7B85D5CE9D}" dt="2019-11-22T05:45:45.655" v="632" actId="1076"/>
        <pc:sldMkLst>
          <pc:docMk/>
          <pc:sldMk cId="1001437370" sldId="321"/>
        </pc:sldMkLst>
        <pc:picChg chg="del">
          <ac:chgData name="Gregory Stanley" userId="d1e37bfe03e96f88" providerId="LiveId" clId="{0F9D84F0-8CC4-45EC-B786-2D7B85D5CE9D}" dt="2019-11-22T05:45:25.921" v="628" actId="478"/>
          <ac:picMkLst>
            <pc:docMk/>
            <pc:sldMk cId="1001437370" sldId="321"/>
            <ac:picMk id="2" creationId="{C30169D2-3F7C-404E-BCE8-549721C877CD}"/>
          </ac:picMkLst>
        </pc:picChg>
        <pc:picChg chg="add mod">
          <ac:chgData name="Gregory Stanley" userId="d1e37bfe03e96f88" providerId="LiveId" clId="{0F9D84F0-8CC4-45EC-B786-2D7B85D5CE9D}" dt="2019-11-22T05:45:45.655" v="632" actId="1076"/>
          <ac:picMkLst>
            <pc:docMk/>
            <pc:sldMk cId="1001437370" sldId="321"/>
            <ac:picMk id="5" creationId="{ED5B89A1-9DB8-4997-A2C6-4474DD9B69DC}"/>
          </ac:picMkLst>
        </pc:picChg>
      </pc:sldChg>
      <pc:sldChg chg="addSp delSp modSp add">
        <pc:chgData name="Gregory Stanley" userId="d1e37bfe03e96f88" providerId="LiveId" clId="{0F9D84F0-8CC4-45EC-B786-2D7B85D5CE9D}" dt="2019-11-22T05:46:53.863" v="637" actId="1076"/>
        <pc:sldMkLst>
          <pc:docMk/>
          <pc:sldMk cId="2644456007" sldId="322"/>
        </pc:sldMkLst>
        <pc:picChg chg="del">
          <ac:chgData name="Gregory Stanley" userId="d1e37bfe03e96f88" providerId="LiveId" clId="{0F9D84F0-8CC4-45EC-B786-2D7B85D5CE9D}" dt="2019-11-22T05:46:38.159" v="633" actId="478"/>
          <ac:picMkLst>
            <pc:docMk/>
            <pc:sldMk cId="2644456007" sldId="322"/>
            <ac:picMk id="2" creationId="{C30169D2-3F7C-404E-BCE8-549721C877CD}"/>
          </ac:picMkLst>
        </pc:picChg>
        <pc:picChg chg="add mod">
          <ac:chgData name="Gregory Stanley" userId="d1e37bfe03e96f88" providerId="LiveId" clId="{0F9D84F0-8CC4-45EC-B786-2D7B85D5CE9D}" dt="2019-11-22T05:46:53.863" v="637" actId="1076"/>
          <ac:picMkLst>
            <pc:docMk/>
            <pc:sldMk cId="2644456007" sldId="322"/>
            <ac:picMk id="5" creationId="{2CC7D679-B132-490F-B165-9F65C42B4D12}"/>
          </ac:picMkLst>
        </pc:picChg>
      </pc:sldChg>
      <pc:sldChg chg="addSp delSp modSp add">
        <pc:chgData name="Gregory Stanley" userId="d1e37bfe03e96f88" providerId="LiveId" clId="{0F9D84F0-8CC4-45EC-B786-2D7B85D5CE9D}" dt="2019-11-22T05:59:18.824" v="656" actId="478"/>
        <pc:sldMkLst>
          <pc:docMk/>
          <pc:sldMk cId="1229553918" sldId="323"/>
        </pc:sldMkLst>
        <pc:picChg chg="del">
          <ac:chgData name="Gregory Stanley" userId="d1e37bfe03e96f88" providerId="LiveId" clId="{0F9D84F0-8CC4-45EC-B786-2D7B85D5CE9D}" dt="2019-11-22T05:59:18.824" v="656" actId="478"/>
          <ac:picMkLst>
            <pc:docMk/>
            <pc:sldMk cId="1229553918" sldId="323"/>
            <ac:picMk id="2" creationId="{5AFEC8DA-B842-4DAC-B7DB-DFBC6C14FF23}"/>
          </ac:picMkLst>
        </pc:picChg>
        <pc:picChg chg="add mod ord">
          <ac:chgData name="Gregory Stanley" userId="d1e37bfe03e96f88" providerId="LiveId" clId="{0F9D84F0-8CC4-45EC-B786-2D7B85D5CE9D}" dt="2019-11-22T05:59:16.539" v="655" actId="167"/>
          <ac:picMkLst>
            <pc:docMk/>
            <pc:sldMk cId="1229553918" sldId="323"/>
            <ac:picMk id="5" creationId="{DECFCA77-215A-4DE3-9A86-A437DF3EB579}"/>
          </ac:picMkLst>
        </pc:picChg>
      </pc:sldChg>
      <pc:sldChg chg="addSp delSp modSp add ord">
        <pc:chgData name="Gregory Stanley" userId="d1e37bfe03e96f88" providerId="LiveId" clId="{0F9D84F0-8CC4-45EC-B786-2D7B85D5CE9D}" dt="2019-11-22T06:00:29.437" v="663" actId="478"/>
        <pc:sldMkLst>
          <pc:docMk/>
          <pc:sldMk cId="2555735271" sldId="324"/>
        </pc:sldMkLst>
        <pc:picChg chg="del">
          <ac:chgData name="Gregory Stanley" userId="d1e37bfe03e96f88" providerId="LiveId" clId="{0F9D84F0-8CC4-45EC-B786-2D7B85D5CE9D}" dt="2019-11-22T06:00:29.437" v="663" actId="478"/>
          <ac:picMkLst>
            <pc:docMk/>
            <pc:sldMk cId="2555735271" sldId="324"/>
            <ac:picMk id="2" creationId="{5AFEC8DA-B842-4DAC-B7DB-DFBC6C14FF23}"/>
          </ac:picMkLst>
        </pc:picChg>
        <pc:picChg chg="add mod">
          <ac:chgData name="Gregory Stanley" userId="d1e37bfe03e96f88" providerId="LiveId" clId="{0F9D84F0-8CC4-45EC-B786-2D7B85D5CE9D}" dt="2019-11-22T06:00:25.751" v="662" actId="14100"/>
          <ac:picMkLst>
            <pc:docMk/>
            <pc:sldMk cId="2555735271" sldId="324"/>
            <ac:picMk id="5" creationId="{DB60B185-E1AE-411A-A544-45D7CBDB8B2C}"/>
          </ac:picMkLst>
        </pc:picChg>
      </pc:sldChg>
      <pc:sldChg chg="addSp delSp modSp add">
        <pc:chgData name="Gregory Stanley" userId="d1e37bfe03e96f88" providerId="LiveId" clId="{0F9D84F0-8CC4-45EC-B786-2D7B85D5CE9D}" dt="2019-11-22T05:58:37.344" v="649" actId="478"/>
        <pc:sldMkLst>
          <pc:docMk/>
          <pc:sldMk cId="518546162" sldId="325"/>
        </pc:sldMkLst>
        <pc:picChg chg="del">
          <ac:chgData name="Gregory Stanley" userId="d1e37bfe03e96f88" providerId="LiveId" clId="{0F9D84F0-8CC4-45EC-B786-2D7B85D5CE9D}" dt="2019-11-22T05:58:37.344" v="649" actId="478"/>
          <ac:picMkLst>
            <pc:docMk/>
            <pc:sldMk cId="518546162" sldId="325"/>
            <ac:picMk id="2" creationId="{5AFEC8DA-B842-4DAC-B7DB-DFBC6C14FF23}"/>
          </ac:picMkLst>
        </pc:picChg>
        <pc:picChg chg="add mod ord">
          <ac:chgData name="Gregory Stanley" userId="d1e37bfe03e96f88" providerId="LiveId" clId="{0F9D84F0-8CC4-45EC-B786-2D7B85D5CE9D}" dt="2019-11-22T05:58:34.261" v="648" actId="167"/>
          <ac:picMkLst>
            <pc:docMk/>
            <pc:sldMk cId="518546162" sldId="325"/>
            <ac:picMk id="5" creationId="{225084A6-1FE2-48AC-AFE1-04359A95630B}"/>
          </ac:picMkLst>
        </pc:picChg>
      </pc:sldChg>
      <pc:sldChg chg="add">
        <pc:chgData name="Gregory Stanley" userId="d1e37bfe03e96f88" providerId="LiveId" clId="{0F9D84F0-8CC4-45EC-B786-2D7B85D5CE9D}" dt="2019-11-22T05:58:09.900" v="644"/>
        <pc:sldMkLst>
          <pc:docMk/>
          <pc:sldMk cId="2444073495" sldId="326"/>
        </pc:sldMkLst>
      </pc:sldChg>
      <pc:sldChg chg="addSp delSp modSp add">
        <pc:chgData name="Gregory Stanley" userId="d1e37bfe03e96f88" providerId="LiveId" clId="{0F9D84F0-8CC4-45EC-B786-2D7B85D5CE9D}" dt="2019-11-24T06:22:00.969" v="3256" actId="20577"/>
        <pc:sldMkLst>
          <pc:docMk/>
          <pc:sldMk cId="1770658645" sldId="327"/>
        </pc:sldMkLst>
        <pc:spChg chg="mod">
          <ac:chgData name="Gregory Stanley" userId="d1e37bfe03e96f88" providerId="LiveId" clId="{0F9D84F0-8CC4-45EC-B786-2D7B85D5CE9D}" dt="2019-11-24T06:22:00.969" v="3256" actId="20577"/>
          <ac:spMkLst>
            <pc:docMk/>
            <pc:sldMk cId="1770658645" sldId="327"/>
            <ac:spMk id="3" creationId="{FA5A0745-4863-464E-A379-2EBADB670F61}"/>
          </ac:spMkLst>
        </pc:spChg>
        <pc:picChg chg="del">
          <ac:chgData name="Gregory Stanley" userId="d1e37bfe03e96f88" providerId="LiveId" clId="{0F9D84F0-8CC4-45EC-B786-2D7B85D5CE9D}" dt="2019-11-22T07:17:31.527" v="774" actId="478"/>
          <ac:picMkLst>
            <pc:docMk/>
            <pc:sldMk cId="1770658645" sldId="327"/>
            <ac:picMk id="2" creationId="{7FDCF6E8-B5DD-4B1B-96CE-690DD3C4F642}"/>
          </ac:picMkLst>
        </pc:picChg>
        <pc:picChg chg="add mod">
          <ac:chgData name="Gregory Stanley" userId="d1e37bfe03e96f88" providerId="LiveId" clId="{0F9D84F0-8CC4-45EC-B786-2D7B85D5CE9D}" dt="2019-11-22T07:17:44.408" v="775" actId="1037"/>
          <ac:picMkLst>
            <pc:docMk/>
            <pc:sldMk cId="1770658645" sldId="327"/>
            <ac:picMk id="5" creationId="{4B4ACF83-DDCE-4C57-9FEB-2DE09272BB9C}"/>
          </ac:picMkLst>
        </pc:picChg>
      </pc:sldChg>
      <pc:sldChg chg="addSp delSp modSp add">
        <pc:chgData name="Gregory Stanley" userId="d1e37bfe03e96f88" providerId="LiveId" clId="{0F9D84F0-8CC4-45EC-B786-2D7B85D5CE9D}" dt="2019-11-24T06:22:07.918" v="3258" actId="27636"/>
        <pc:sldMkLst>
          <pc:docMk/>
          <pc:sldMk cId="1003454785" sldId="328"/>
        </pc:sldMkLst>
        <pc:spChg chg="mod">
          <ac:chgData name="Gregory Stanley" userId="d1e37bfe03e96f88" providerId="LiveId" clId="{0F9D84F0-8CC4-45EC-B786-2D7B85D5CE9D}" dt="2019-11-24T06:22:07.918" v="3258" actId="27636"/>
          <ac:spMkLst>
            <pc:docMk/>
            <pc:sldMk cId="1003454785" sldId="328"/>
            <ac:spMk id="3" creationId="{FA5A0745-4863-464E-A379-2EBADB670F61}"/>
          </ac:spMkLst>
        </pc:spChg>
        <pc:picChg chg="del">
          <ac:chgData name="Gregory Stanley" userId="d1e37bfe03e96f88" providerId="LiveId" clId="{0F9D84F0-8CC4-45EC-B786-2D7B85D5CE9D}" dt="2019-11-22T07:19:02.906" v="786" actId="478"/>
          <ac:picMkLst>
            <pc:docMk/>
            <pc:sldMk cId="1003454785" sldId="328"/>
            <ac:picMk id="2" creationId="{7FDCF6E8-B5DD-4B1B-96CE-690DD3C4F642}"/>
          </ac:picMkLst>
        </pc:picChg>
        <pc:picChg chg="add mod">
          <ac:chgData name="Gregory Stanley" userId="d1e37bfe03e96f88" providerId="LiveId" clId="{0F9D84F0-8CC4-45EC-B786-2D7B85D5CE9D}" dt="2019-11-22T07:19:00.616" v="785" actId="14100"/>
          <ac:picMkLst>
            <pc:docMk/>
            <pc:sldMk cId="1003454785" sldId="328"/>
            <ac:picMk id="5" creationId="{ECF9FD1E-0D1F-4E78-A8A5-5AA7EB279BEA}"/>
          </ac:picMkLst>
        </pc:picChg>
      </pc:sldChg>
      <pc:sldChg chg="addSp delSp modSp add">
        <pc:chgData name="Gregory Stanley" userId="d1e37bfe03e96f88" providerId="LiveId" clId="{0F9D84F0-8CC4-45EC-B786-2D7B85D5CE9D}" dt="2019-11-24T06:22:15.203" v="3261" actId="20577"/>
        <pc:sldMkLst>
          <pc:docMk/>
          <pc:sldMk cId="1206625302" sldId="329"/>
        </pc:sldMkLst>
        <pc:spChg chg="mod">
          <ac:chgData name="Gregory Stanley" userId="d1e37bfe03e96f88" providerId="LiveId" clId="{0F9D84F0-8CC4-45EC-B786-2D7B85D5CE9D}" dt="2019-11-24T06:22:15.203" v="3261" actId="20577"/>
          <ac:spMkLst>
            <pc:docMk/>
            <pc:sldMk cId="1206625302" sldId="329"/>
            <ac:spMk id="3" creationId="{FA5A0745-4863-464E-A379-2EBADB670F61}"/>
          </ac:spMkLst>
        </pc:spChg>
        <pc:picChg chg="del">
          <ac:chgData name="Gregory Stanley" userId="d1e37bfe03e96f88" providerId="LiveId" clId="{0F9D84F0-8CC4-45EC-B786-2D7B85D5CE9D}" dt="2019-11-22T07:25:05.205" v="791" actId="478"/>
          <ac:picMkLst>
            <pc:docMk/>
            <pc:sldMk cId="1206625302" sldId="329"/>
            <ac:picMk id="2" creationId="{7FDCF6E8-B5DD-4B1B-96CE-690DD3C4F642}"/>
          </ac:picMkLst>
        </pc:picChg>
        <pc:picChg chg="add mod">
          <ac:chgData name="Gregory Stanley" userId="d1e37bfe03e96f88" providerId="LiveId" clId="{0F9D84F0-8CC4-45EC-B786-2D7B85D5CE9D}" dt="2019-11-22T07:25:03.436" v="790" actId="14100"/>
          <ac:picMkLst>
            <pc:docMk/>
            <pc:sldMk cId="1206625302" sldId="329"/>
            <ac:picMk id="5" creationId="{58E36031-D326-4AAC-8888-5369DC41ED88}"/>
          </ac:picMkLst>
        </pc:picChg>
      </pc:sldChg>
      <pc:sldChg chg="addSp delSp modSp add">
        <pc:chgData name="Gregory Stanley" userId="d1e37bfe03e96f88" providerId="LiveId" clId="{0F9D84F0-8CC4-45EC-B786-2D7B85D5CE9D}" dt="2019-11-24T06:22:22.329" v="3267" actId="20577"/>
        <pc:sldMkLst>
          <pc:docMk/>
          <pc:sldMk cId="3063370965" sldId="330"/>
        </pc:sldMkLst>
        <pc:spChg chg="mod">
          <ac:chgData name="Gregory Stanley" userId="d1e37bfe03e96f88" providerId="LiveId" clId="{0F9D84F0-8CC4-45EC-B786-2D7B85D5CE9D}" dt="2019-11-24T06:22:22.329" v="3267" actId="20577"/>
          <ac:spMkLst>
            <pc:docMk/>
            <pc:sldMk cId="3063370965" sldId="330"/>
            <ac:spMk id="3" creationId="{FA5A0745-4863-464E-A379-2EBADB670F61}"/>
          </ac:spMkLst>
        </pc:spChg>
        <pc:picChg chg="del">
          <ac:chgData name="Gregory Stanley" userId="d1e37bfe03e96f88" providerId="LiveId" clId="{0F9D84F0-8CC4-45EC-B786-2D7B85D5CE9D}" dt="2019-11-22T07:26:55.321" v="800" actId="478"/>
          <ac:picMkLst>
            <pc:docMk/>
            <pc:sldMk cId="3063370965" sldId="330"/>
            <ac:picMk id="2" creationId="{7FDCF6E8-B5DD-4B1B-96CE-690DD3C4F642}"/>
          </ac:picMkLst>
        </pc:picChg>
        <pc:picChg chg="add mod">
          <ac:chgData name="Gregory Stanley" userId="d1e37bfe03e96f88" providerId="LiveId" clId="{0F9D84F0-8CC4-45EC-B786-2D7B85D5CE9D}" dt="2019-11-22T07:26:51.512" v="799" actId="14100"/>
          <ac:picMkLst>
            <pc:docMk/>
            <pc:sldMk cId="3063370965" sldId="330"/>
            <ac:picMk id="5" creationId="{6A2807B7-434E-455F-8CCC-5A8117638FEB}"/>
          </ac:picMkLst>
        </pc:picChg>
      </pc:sldChg>
      <pc:sldChg chg="addSp delSp modSp add">
        <pc:chgData name="Gregory Stanley" userId="d1e37bfe03e96f88" providerId="LiveId" clId="{0F9D84F0-8CC4-45EC-B786-2D7B85D5CE9D}" dt="2019-11-24T06:22:31.147" v="3270" actId="20577"/>
        <pc:sldMkLst>
          <pc:docMk/>
          <pc:sldMk cId="507195694" sldId="331"/>
        </pc:sldMkLst>
        <pc:spChg chg="mod">
          <ac:chgData name="Gregory Stanley" userId="d1e37bfe03e96f88" providerId="LiveId" clId="{0F9D84F0-8CC4-45EC-B786-2D7B85D5CE9D}" dt="2019-11-24T06:22:31.147" v="3270" actId="20577"/>
          <ac:spMkLst>
            <pc:docMk/>
            <pc:sldMk cId="507195694" sldId="331"/>
            <ac:spMk id="3" creationId="{FA5A0745-4863-464E-A379-2EBADB670F61}"/>
          </ac:spMkLst>
        </pc:spChg>
        <pc:picChg chg="del">
          <ac:chgData name="Gregory Stanley" userId="d1e37bfe03e96f88" providerId="LiveId" clId="{0F9D84F0-8CC4-45EC-B786-2D7B85D5CE9D}" dt="2019-11-22T07:28:01.820" v="808" actId="478"/>
          <ac:picMkLst>
            <pc:docMk/>
            <pc:sldMk cId="507195694" sldId="331"/>
            <ac:picMk id="2" creationId="{7FDCF6E8-B5DD-4B1B-96CE-690DD3C4F642}"/>
          </ac:picMkLst>
        </pc:picChg>
        <pc:picChg chg="add mod">
          <ac:chgData name="Gregory Stanley" userId="d1e37bfe03e96f88" providerId="LiveId" clId="{0F9D84F0-8CC4-45EC-B786-2D7B85D5CE9D}" dt="2019-11-22T07:27:59.399" v="807" actId="14100"/>
          <ac:picMkLst>
            <pc:docMk/>
            <pc:sldMk cId="507195694" sldId="331"/>
            <ac:picMk id="5" creationId="{D184102B-E543-44A7-AF7E-97EBFF34F836}"/>
          </ac:picMkLst>
        </pc:picChg>
      </pc:sldChg>
      <pc:sldChg chg="add del">
        <pc:chgData name="Gregory Stanley" userId="d1e37bfe03e96f88" providerId="LiveId" clId="{0F9D84F0-8CC4-45EC-B786-2D7B85D5CE9D}" dt="2019-11-22T07:33:51.255" v="814" actId="2696"/>
        <pc:sldMkLst>
          <pc:docMk/>
          <pc:sldMk cId="4212020922" sldId="332"/>
        </pc:sldMkLst>
      </pc:sldChg>
      <pc:sldChg chg="addSp delSp modSp add">
        <pc:chgData name="Gregory Stanley" userId="d1e37bfe03e96f88" providerId="LiveId" clId="{0F9D84F0-8CC4-45EC-B786-2D7B85D5CE9D}" dt="2019-11-24T06:22:37.726" v="3273" actId="20577"/>
        <pc:sldMkLst>
          <pc:docMk/>
          <pc:sldMk cId="2077815753" sldId="333"/>
        </pc:sldMkLst>
        <pc:spChg chg="mod">
          <ac:chgData name="Gregory Stanley" userId="d1e37bfe03e96f88" providerId="LiveId" clId="{0F9D84F0-8CC4-45EC-B786-2D7B85D5CE9D}" dt="2019-11-24T06:22:37.726" v="3273" actId="20577"/>
          <ac:spMkLst>
            <pc:docMk/>
            <pc:sldMk cId="2077815753" sldId="333"/>
            <ac:spMk id="3" creationId="{FA5A0745-4863-464E-A379-2EBADB670F61}"/>
          </ac:spMkLst>
        </pc:spChg>
        <pc:picChg chg="del">
          <ac:chgData name="Gregory Stanley" userId="d1e37bfe03e96f88" providerId="LiveId" clId="{0F9D84F0-8CC4-45EC-B786-2D7B85D5CE9D}" dt="2019-11-22T07:33:46.112" v="813" actId="478"/>
          <ac:picMkLst>
            <pc:docMk/>
            <pc:sldMk cId="2077815753" sldId="333"/>
            <ac:picMk id="2" creationId="{7FDCF6E8-B5DD-4B1B-96CE-690DD3C4F642}"/>
          </ac:picMkLst>
        </pc:picChg>
        <pc:picChg chg="add mod ord">
          <ac:chgData name="Gregory Stanley" userId="d1e37bfe03e96f88" providerId="LiveId" clId="{0F9D84F0-8CC4-45EC-B786-2D7B85D5CE9D}" dt="2019-11-22T07:33:41.286" v="812" actId="167"/>
          <ac:picMkLst>
            <pc:docMk/>
            <pc:sldMk cId="2077815753" sldId="333"/>
            <ac:picMk id="5" creationId="{C463A11D-4F41-410D-A68B-231DBB74BF0C}"/>
          </ac:picMkLst>
        </pc:picChg>
      </pc:sldChg>
      <pc:sldChg chg="add del">
        <pc:chgData name="Gregory Stanley" userId="d1e37bfe03e96f88" providerId="LiveId" clId="{0F9D84F0-8CC4-45EC-B786-2D7B85D5CE9D}" dt="2019-11-22T07:35:54.406" v="828" actId="2696"/>
        <pc:sldMkLst>
          <pc:docMk/>
          <pc:sldMk cId="1619284351" sldId="334"/>
        </pc:sldMkLst>
      </pc:sldChg>
      <pc:sldChg chg="addSp delSp modSp add">
        <pc:chgData name="Gregory Stanley" userId="d1e37bfe03e96f88" providerId="LiveId" clId="{0F9D84F0-8CC4-45EC-B786-2D7B85D5CE9D}" dt="2019-11-24T06:22:46.181" v="3279" actId="20577"/>
        <pc:sldMkLst>
          <pc:docMk/>
          <pc:sldMk cId="108993489" sldId="335"/>
        </pc:sldMkLst>
        <pc:spChg chg="mod">
          <ac:chgData name="Gregory Stanley" userId="d1e37bfe03e96f88" providerId="LiveId" clId="{0F9D84F0-8CC4-45EC-B786-2D7B85D5CE9D}" dt="2019-11-24T06:22:46.181" v="3279" actId="20577"/>
          <ac:spMkLst>
            <pc:docMk/>
            <pc:sldMk cId="108993489" sldId="335"/>
            <ac:spMk id="3" creationId="{FA5A0745-4863-464E-A379-2EBADB670F61}"/>
          </ac:spMkLst>
        </pc:spChg>
        <pc:picChg chg="del">
          <ac:chgData name="Gregory Stanley" userId="d1e37bfe03e96f88" providerId="LiveId" clId="{0F9D84F0-8CC4-45EC-B786-2D7B85D5CE9D}" dt="2019-11-22T07:35:50.417" v="827" actId="478"/>
          <ac:picMkLst>
            <pc:docMk/>
            <pc:sldMk cId="108993489" sldId="335"/>
            <ac:picMk id="2" creationId="{7FDCF6E8-B5DD-4B1B-96CE-690DD3C4F642}"/>
          </ac:picMkLst>
        </pc:picChg>
        <pc:picChg chg="add mod ord">
          <ac:chgData name="Gregory Stanley" userId="d1e37bfe03e96f88" providerId="LiveId" clId="{0F9D84F0-8CC4-45EC-B786-2D7B85D5CE9D}" dt="2019-11-22T07:35:45.542" v="826" actId="167"/>
          <ac:picMkLst>
            <pc:docMk/>
            <pc:sldMk cId="108993489" sldId="335"/>
            <ac:picMk id="5" creationId="{FA62BE71-9B82-4FB2-BFB4-173DD00AFD80}"/>
          </ac:picMkLst>
        </pc:picChg>
      </pc:sldChg>
      <pc:sldChg chg="add del">
        <pc:chgData name="Gregory Stanley" userId="d1e37bfe03e96f88" providerId="LiveId" clId="{0F9D84F0-8CC4-45EC-B786-2D7B85D5CE9D}" dt="2019-11-22T07:35:59.104" v="829" actId="2696"/>
        <pc:sldMkLst>
          <pc:docMk/>
          <pc:sldMk cId="2793652629" sldId="336"/>
        </pc:sldMkLst>
      </pc:sldChg>
      <pc:sldChg chg="add del">
        <pc:chgData name="Gregory Stanley" userId="d1e37bfe03e96f88" providerId="LiveId" clId="{0F9D84F0-8CC4-45EC-B786-2D7B85D5CE9D}" dt="2019-11-22T07:36:02.208" v="830" actId="2696"/>
        <pc:sldMkLst>
          <pc:docMk/>
          <pc:sldMk cId="2740993950" sldId="337"/>
        </pc:sldMkLst>
      </pc:sldChg>
      <pc:sldChg chg="add del">
        <pc:chgData name="Gregory Stanley" userId="d1e37bfe03e96f88" providerId="LiveId" clId="{0F9D84F0-8CC4-45EC-B786-2D7B85D5CE9D}" dt="2019-11-22T07:36:07.053" v="831" actId="2696"/>
        <pc:sldMkLst>
          <pc:docMk/>
          <pc:sldMk cId="2463540763" sldId="338"/>
        </pc:sldMkLst>
      </pc:sldChg>
      <pc:sldChg chg="add del">
        <pc:chgData name="Gregory Stanley" userId="d1e37bfe03e96f88" providerId="LiveId" clId="{0F9D84F0-8CC4-45EC-B786-2D7B85D5CE9D}" dt="2019-11-22T07:34:54.814" v="822" actId="2696"/>
        <pc:sldMkLst>
          <pc:docMk/>
          <pc:sldMk cId="1704090232" sldId="339"/>
        </pc:sldMkLst>
      </pc:sldChg>
      <pc:sldChg chg="addSp delSp modSp add">
        <pc:chgData name="Gregory Stanley" userId="d1e37bfe03e96f88" providerId="LiveId" clId="{0F9D84F0-8CC4-45EC-B786-2D7B85D5CE9D}" dt="2019-11-24T06:22:41.574" v="3276" actId="20577"/>
        <pc:sldMkLst>
          <pc:docMk/>
          <pc:sldMk cId="3503702791" sldId="340"/>
        </pc:sldMkLst>
        <pc:spChg chg="mod">
          <ac:chgData name="Gregory Stanley" userId="d1e37bfe03e96f88" providerId="LiveId" clId="{0F9D84F0-8CC4-45EC-B786-2D7B85D5CE9D}" dt="2019-11-24T06:22:41.574" v="3276" actId="20577"/>
          <ac:spMkLst>
            <pc:docMk/>
            <pc:sldMk cId="3503702791" sldId="340"/>
            <ac:spMk id="3" creationId="{FA5A0745-4863-464E-A379-2EBADB670F61}"/>
          </ac:spMkLst>
        </pc:spChg>
        <pc:picChg chg="add mod ord">
          <ac:chgData name="Gregory Stanley" userId="d1e37bfe03e96f88" providerId="LiveId" clId="{0F9D84F0-8CC4-45EC-B786-2D7B85D5CE9D}" dt="2019-11-22T07:34:39.095" v="820" actId="167"/>
          <ac:picMkLst>
            <pc:docMk/>
            <pc:sldMk cId="3503702791" sldId="340"/>
            <ac:picMk id="2" creationId="{D4F7EB09-8BD0-4A5C-98CB-F4BC244F26E8}"/>
          </ac:picMkLst>
        </pc:picChg>
        <pc:picChg chg="del">
          <ac:chgData name="Gregory Stanley" userId="d1e37bfe03e96f88" providerId="LiveId" clId="{0F9D84F0-8CC4-45EC-B786-2D7B85D5CE9D}" dt="2019-11-22T07:34:43.777" v="821" actId="478"/>
          <ac:picMkLst>
            <pc:docMk/>
            <pc:sldMk cId="3503702791" sldId="340"/>
            <ac:picMk id="5" creationId="{C463A11D-4F41-410D-A68B-231DBB74BF0C}"/>
          </ac:picMkLst>
        </pc:picChg>
      </pc:sldChg>
      <pc:sldChg chg="modSp add">
        <pc:chgData name="Gregory Stanley" userId="d1e37bfe03e96f88" providerId="LiveId" clId="{0F9D84F0-8CC4-45EC-B786-2D7B85D5CE9D}" dt="2019-11-24T03:58:30.794" v="1864" actId="20577"/>
        <pc:sldMkLst>
          <pc:docMk/>
          <pc:sldMk cId="4257807788" sldId="341"/>
        </pc:sldMkLst>
        <pc:spChg chg="mod">
          <ac:chgData name="Gregory Stanley" userId="d1e37bfe03e96f88" providerId="LiveId" clId="{0F9D84F0-8CC4-45EC-B786-2D7B85D5CE9D}" dt="2019-11-24T03:58:30.794" v="1864" actId="20577"/>
          <ac:spMkLst>
            <pc:docMk/>
            <pc:sldMk cId="4257807788" sldId="341"/>
            <ac:spMk id="3" creationId="{FA5A0745-4863-464E-A379-2EBADB670F61}"/>
          </ac:spMkLst>
        </pc:spChg>
      </pc:sldChg>
      <pc:sldChg chg="modSp add ord">
        <pc:chgData name="Gregory Stanley" userId="d1e37bfe03e96f88" providerId="LiveId" clId="{0F9D84F0-8CC4-45EC-B786-2D7B85D5CE9D}" dt="2019-11-24T04:32:09.791" v="2688" actId="20577"/>
        <pc:sldMkLst>
          <pc:docMk/>
          <pc:sldMk cId="1181940583" sldId="342"/>
        </pc:sldMkLst>
        <pc:spChg chg="mod">
          <ac:chgData name="Gregory Stanley" userId="d1e37bfe03e96f88" providerId="LiveId" clId="{0F9D84F0-8CC4-45EC-B786-2D7B85D5CE9D}" dt="2019-11-24T04:32:09.791" v="2688" actId="20577"/>
          <ac:spMkLst>
            <pc:docMk/>
            <pc:sldMk cId="1181940583" sldId="342"/>
            <ac:spMk id="3" creationId="{FA5A0745-4863-464E-A379-2EBADB670F61}"/>
          </ac:spMkLst>
        </pc:spChg>
      </pc:sldChg>
      <pc:sldChg chg="modSp add">
        <pc:chgData name="Gregory Stanley" userId="d1e37bfe03e96f88" providerId="LiveId" clId="{0F9D84F0-8CC4-45EC-B786-2D7B85D5CE9D}" dt="2019-11-24T04:38:09.736" v="2808" actId="20577"/>
        <pc:sldMkLst>
          <pc:docMk/>
          <pc:sldMk cId="607343218" sldId="343"/>
        </pc:sldMkLst>
        <pc:spChg chg="mod">
          <ac:chgData name="Gregory Stanley" userId="d1e37bfe03e96f88" providerId="LiveId" clId="{0F9D84F0-8CC4-45EC-B786-2D7B85D5CE9D}" dt="2019-11-24T04:38:09.736" v="2808" actId="20577"/>
          <ac:spMkLst>
            <pc:docMk/>
            <pc:sldMk cId="607343218" sldId="343"/>
            <ac:spMk id="3" creationId="{FA5A0745-4863-464E-A379-2EBADB670F61}"/>
          </ac:spMkLst>
        </pc:spChg>
      </pc:sldChg>
      <pc:sldChg chg="add del">
        <pc:chgData name="Gregory Stanley" userId="d1e37bfe03e96f88" providerId="LiveId" clId="{0F9D84F0-8CC4-45EC-B786-2D7B85D5CE9D}" dt="2019-11-22T07:37:35.426" v="844" actId="2696"/>
        <pc:sldMkLst>
          <pc:docMk/>
          <pc:sldMk cId="2006500608" sldId="344"/>
        </pc:sldMkLst>
      </pc:sldChg>
      <pc:sldChg chg="addSp delSp modSp add">
        <pc:chgData name="Gregory Stanley" userId="d1e37bfe03e96f88" providerId="LiveId" clId="{0F9D84F0-8CC4-45EC-B786-2D7B85D5CE9D}" dt="2019-11-24T03:31:02.966" v="861" actId="478"/>
        <pc:sldMkLst>
          <pc:docMk/>
          <pc:sldMk cId="2058990335" sldId="344"/>
        </pc:sldMkLst>
        <pc:picChg chg="del">
          <ac:chgData name="Gregory Stanley" userId="d1e37bfe03e96f88" providerId="LiveId" clId="{0F9D84F0-8CC4-45EC-B786-2D7B85D5CE9D}" dt="2019-11-24T03:31:02.966" v="861" actId="478"/>
          <ac:picMkLst>
            <pc:docMk/>
            <pc:sldMk cId="2058990335" sldId="344"/>
            <ac:picMk id="2" creationId="{3E8F3B0F-6FA7-4049-B9F4-55BBA2B2DA28}"/>
          </ac:picMkLst>
        </pc:picChg>
        <pc:picChg chg="add mod ord">
          <ac:chgData name="Gregory Stanley" userId="d1e37bfe03e96f88" providerId="LiveId" clId="{0F9D84F0-8CC4-45EC-B786-2D7B85D5CE9D}" dt="2019-11-24T03:30:59.131" v="860" actId="167"/>
          <ac:picMkLst>
            <pc:docMk/>
            <pc:sldMk cId="2058990335" sldId="344"/>
            <ac:picMk id="5" creationId="{510D5B5D-3B18-4D19-84D3-538838950725}"/>
          </ac:picMkLst>
        </pc:picChg>
      </pc:sldChg>
      <pc:sldChg chg="add del">
        <pc:chgData name="Gregory Stanley" userId="d1e37bfe03e96f88" providerId="LiveId" clId="{0F9D84F0-8CC4-45EC-B786-2D7B85D5CE9D}" dt="2019-11-24T03:33:10.072" v="871" actId="2696"/>
        <pc:sldMkLst>
          <pc:docMk/>
          <pc:sldMk cId="3507449639" sldId="345"/>
        </pc:sldMkLst>
      </pc:sldChg>
      <pc:sldChg chg="add del">
        <pc:chgData name="Gregory Stanley" userId="d1e37bfe03e96f88" providerId="LiveId" clId="{0F9D84F0-8CC4-45EC-B786-2D7B85D5CE9D}" dt="2019-11-22T07:37:36.996" v="845" actId="2696"/>
        <pc:sldMkLst>
          <pc:docMk/>
          <pc:sldMk cId="4163199285" sldId="345"/>
        </pc:sldMkLst>
      </pc:sldChg>
      <pc:sldChg chg="addSp delSp modSp add">
        <pc:chgData name="Gregory Stanley" userId="d1e37bfe03e96f88" providerId="LiveId" clId="{0F9D84F0-8CC4-45EC-B786-2D7B85D5CE9D}" dt="2019-11-24T03:33:40.618" v="876" actId="478"/>
        <pc:sldMkLst>
          <pc:docMk/>
          <pc:sldMk cId="3938884276" sldId="346"/>
        </pc:sldMkLst>
        <pc:picChg chg="del">
          <ac:chgData name="Gregory Stanley" userId="d1e37bfe03e96f88" providerId="LiveId" clId="{0F9D84F0-8CC4-45EC-B786-2D7B85D5CE9D}" dt="2019-11-24T03:33:40.618" v="876" actId="478"/>
          <ac:picMkLst>
            <pc:docMk/>
            <pc:sldMk cId="3938884276" sldId="346"/>
            <ac:picMk id="2" creationId="{3E8F3B0F-6FA7-4049-B9F4-55BBA2B2DA28}"/>
          </ac:picMkLst>
        </pc:picChg>
        <pc:picChg chg="add mod ord">
          <ac:chgData name="Gregory Stanley" userId="d1e37bfe03e96f88" providerId="LiveId" clId="{0F9D84F0-8CC4-45EC-B786-2D7B85D5CE9D}" dt="2019-11-24T03:33:37.356" v="875" actId="167"/>
          <ac:picMkLst>
            <pc:docMk/>
            <pc:sldMk cId="3938884276" sldId="346"/>
            <ac:picMk id="5" creationId="{288D6300-43E8-43A5-81E4-8494CB6C031A}"/>
          </ac:picMkLst>
        </pc:picChg>
      </pc:sldChg>
      <pc:sldChg chg="add del">
        <pc:chgData name="Gregory Stanley" userId="d1e37bfe03e96f88" providerId="LiveId" clId="{0F9D84F0-8CC4-45EC-B786-2D7B85D5CE9D}" dt="2019-11-24T03:33:07.630" v="870" actId="2696"/>
        <pc:sldMkLst>
          <pc:docMk/>
          <pc:sldMk cId="2534231767" sldId="347"/>
        </pc:sldMkLst>
      </pc:sldChg>
      <pc:sldChg chg="addSp delSp modSp add">
        <pc:chgData name="Gregory Stanley" userId="d1e37bfe03e96f88" providerId="LiveId" clId="{0F9D84F0-8CC4-45EC-B786-2D7B85D5CE9D}" dt="2019-11-24T03:34:36.031" v="881" actId="478"/>
        <pc:sldMkLst>
          <pc:docMk/>
          <pc:sldMk cId="1091384287" sldId="348"/>
        </pc:sldMkLst>
        <pc:picChg chg="del">
          <ac:chgData name="Gregory Stanley" userId="d1e37bfe03e96f88" providerId="LiveId" clId="{0F9D84F0-8CC4-45EC-B786-2D7B85D5CE9D}" dt="2019-11-24T03:34:36.031" v="881" actId="478"/>
          <ac:picMkLst>
            <pc:docMk/>
            <pc:sldMk cId="1091384287" sldId="348"/>
            <ac:picMk id="2" creationId="{3E8F3B0F-6FA7-4049-B9F4-55BBA2B2DA28}"/>
          </ac:picMkLst>
        </pc:picChg>
        <pc:picChg chg="add mod ord">
          <ac:chgData name="Gregory Stanley" userId="d1e37bfe03e96f88" providerId="LiveId" clId="{0F9D84F0-8CC4-45EC-B786-2D7B85D5CE9D}" dt="2019-11-24T03:34:32.369" v="880" actId="167"/>
          <ac:picMkLst>
            <pc:docMk/>
            <pc:sldMk cId="1091384287" sldId="348"/>
            <ac:picMk id="5" creationId="{CC753399-55E4-461F-8D4B-EAB9B9826A51}"/>
          </ac:picMkLst>
        </pc:picChg>
      </pc:sldChg>
      <pc:sldChg chg="addSp delSp modSp add">
        <pc:chgData name="Gregory Stanley" userId="d1e37bfe03e96f88" providerId="LiveId" clId="{0F9D84F0-8CC4-45EC-B786-2D7B85D5CE9D}" dt="2019-11-24T03:34:59.752" v="886" actId="478"/>
        <pc:sldMkLst>
          <pc:docMk/>
          <pc:sldMk cId="2835163723" sldId="349"/>
        </pc:sldMkLst>
        <pc:picChg chg="del">
          <ac:chgData name="Gregory Stanley" userId="d1e37bfe03e96f88" providerId="LiveId" clId="{0F9D84F0-8CC4-45EC-B786-2D7B85D5CE9D}" dt="2019-11-24T03:34:59.752" v="886" actId="478"/>
          <ac:picMkLst>
            <pc:docMk/>
            <pc:sldMk cId="2835163723" sldId="349"/>
            <ac:picMk id="2" creationId="{3E8F3B0F-6FA7-4049-B9F4-55BBA2B2DA28}"/>
          </ac:picMkLst>
        </pc:picChg>
        <pc:picChg chg="add mod ord">
          <ac:chgData name="Gregory Stanley" userId="d1e37bfe03e96f88" providerId="LiveId" clId="{0F9D84F0-8CC4-45EC-B786-2D7B85D5CE9D}" dt="2019-11-24T03:34:56.734" v="885" actId="167"/>
          <ac:picMkLst>
            <pc:docMk/>
            <pc:sldMk cId="2835163723" sldId="349"/>
            <ac:picMk id="5" creationId="{F1A9E98B-410B-42DE-AEAD-3A2C88663F8B}"/>
          </ac:picMkLst>
        </pc:picChg>
      </pc:sldChg>
      <pc:sldChg chg="add del">
        <pc:chgData name="Gregory Stanley" userId="d1e37bfe03e96f88" providerId="LiveId" clId="{0F9D84F0-8CC4-45EC-B786-2D7B85D5CE9D}" dt="2019-11-24T03:33:05.031" v="869" actId="2696"/>
        <pc:sldMkLst>
          <pc:docMk/>
          <pc:sldMk cId="476722874" sldId="350"/>
        </pc:sldMkLst>
      </pc:sldChg>
      <pc:sldChg chg="addSp delSp modSp add">
        <pc:chgData name="Gregory Stanley" userId="d1e37bfe03e96f88" providerId="LiveId" clId="{0F9D84F0-8CC4-45EC-B786-2D7B85D5CE9D}" dt="2019-11-24T03:35:21.088" v="891" actId="478"/>
        <pc:sldMkLst>
          <pc:docMk/>
          <pc:sldMk cId="2363349584" sldId="351"/>
        </pc:sldMkLst>
        <pc:picChg chg="del">
          <ac:chgData name="Gregory Stanley" userId="d1e37bfe03e96f88" providerId="LiveId" clId="{0F9D84F0-8CC4-45EC-B786-2D7B85D5CE9D}" dt="2019-11-24T03:35:21.088" v="891" actId="478"/>
          <ac:picMkLst>
            <pc:docMk/>
            <pc:sldMk cId="2363349584" sldId="351"/>
            <ac:picMk id="2" creationId="{3E8F3B0F-6FA7-4049-B9F4-55BBA2B2DA28}"/>
          </ac:picMkLst>
        </pc:picChg>
        <pc:picChg chg="add mod ord">
          <ac:chgData name="Gregory Stanley" userId="d1e37bfe03e96f88" providerId="LiveId" clId="{0F9D84F0-8CC4-45EC-B786-2D7B85D5CE9D}" dt="2019-11-24T03:35:18.770" v="890" actId="167"/>
          <ac:picMkLst>
            <pc:docMk/>
            <pc:sldMk cId="2363349584" sldId="351"/>
            <ac:picMk id="5" creationId="{E876B2FD-783A-407E-B37E-469E4EAA4981}"/>
          </ac:picMkLst>
        </pc:picChg>
      </pc:sldChg>
      <pc:sldChg chg="modSp add">
        <pc:chgData name="Gregory Stanley" userId="d1e37bfe03e96f88" providerId="LiveId" clId="{0F9D84F0-8CC4-45EC-B786-2D7B85D5CE9D}" dt="2019-11-24T06:25:03.705" v="3280" actId="114"/>
        <pc:sldMkLst>
          <pc:docMk/>
          <pc:sldMk cId="182627850" sldId="352"/>
        </pc:sldMkLst>
        <pc:spChg chg="mod">
          <ac:chgData name="Gregory Stanley" userId="d1e37bfe03e96f88" providerId="LiveId" clId="{0F9D84F0-8CC4-45EC-B786-2D7B85D5CE9D}" dt="2019-11-24T06:25:03.705" v="3280" actId="114"/>
          <ac:spMkLst>
            <pc:docMk/>
            <pc:sldMk cId="182627850" sldId="352"/>
            <ac:spMk id="3" creationId="{FA5A0745-4863-464E-A379-2EBADB670F61}"/>
          </ac:spMkLst>
        </pc:spChg>
      </pc:sldChg>
      <pc:sldChg chg="modSp add">
        <pc:chgData name="Gregory Stanley" userId="d1e37bfe03e96f88" providerId="LiveId" clId="{0F9D84F0-8CC4-45EC-B786-2D7B85D5CE9D}" dt="2019-11-24T03:50:52.780" v="1410" actId="20577"/>
        <pc:sldMkLst>
          <pc:docMk/>
          <pc:sldMk cId="2689081269" sldId="353"/>
        </pc:sldMkLst>
        <pc:spChg chg="mod">
          <ac:chgData name="Gregory Stanley" userId="d1e37bfe03e96f88" providerId="LiveId" clId="{0F9D84F0-8CC4-45EC-B786-2D7B85D5CE9D}" dt="2019-11-24T03:50:52.780" v="1410" actId="20577"/>
          <ac:spMkLst>
            <pc:docMk/>
            <pc:sldMk cId="2689081269" sldId="353"/>
            <ac:spMk id="3" creationId="{FA5A0745-4863-464E-A379-2EBADB670F61}"/>
          </ac:spMkLst>
        </pc:spChg>
      </pc:sldChg>
      <pc:sldChg chg="modSp add">
        <pc:chgData name="Gregory Stanley" userId="d1e37bfe03e96f88" providerId="LiveId" clId="{0F9D84F0-8CC4-45EC-B786-2D7B85D5CE9D}" dt="2019-11-24T03:52:01.763" v="1492" actId="20577"/>
        <pc:sldMkLst>
          <pc:docMk/>
          <pc:sldMk cId="2901349587" sldId="354"/>
        </pc:sldMkLst>
        <pc:spChg chg="mod">
          <ac:chgData name="Gregory Stanley" userId="d1e37bfe03e96f88" providerId="LiveId" clId="{0F9D84F0-8CC4-45EC-B786-2D7B85D5CE9D}" dt="2019-11-24T03:52:01.763" v="1492" actId="20577"/>
          <ac:spMkLst>
            <pc:docMk/>
            <pc:sldMk cId="2901349587" sldId="354"/>
            <ac:spMk id="3" creationId="{FA5A0745-4863-464E-A379-2EBADB670F61}"/>
          </ac:spMkLst>
        </pc:spChg>
      </pc:sldChg>
      <pc:sldChg chg="modSp add">
        <pc:chgData name="Gregory Stanley" userId="d1e37bfe03e96f88" providerId="LiveId" clId="{0F9D84F0-8CC4-45EC-B786-2D7B85D5CE9D}" dt="2019-11-24T03:57:19.389" v="1756" actId="20577"/>
        <pc:sldMkLst>
          <pc:docMk/>
          <pc:sldMk cId="568915443" sldId="355"/>
        </pc:sldMkLst>
        <pc:spChg chg="mod">
          <ac:chgData name="Gregory Stanley" userId="d1e37bfe03e96f88" providerId="LiveId" clId="{0F9D84F0-8CC4-45EC-B786-2D7B85D5CE9D}" dt="2019-11-24T03:57:19.389" v="1756" actId="20577"/>
          <ac:spMkLst>
            <pc:docMk/>
            <pc:sldMk cId="568915443" sldId="355"/>
            <ac:spMk id="3" creationId="{FA5A0745-4863-464E-A379-2EBADB670F61}"/>
          </ac:spMkLst>
        </pc:spChg>
      </pc:sldChg>
      <pc:sldChg chg="addSp modSp add">
        <pc:chgData name="Gregory Stanley" userId="d1e37bfe03e96f88" providerId="LiveId" clId="{0F9D84F0-8CC4-45EC-B786-2D7B85D5CE9D}" dt="2019-11-24T06:17:53.480" v="3144" actId="1076"/>
        <pc:sldMkLst>
          <pc:docMk/>
          <pc:sldMk cId="699708091" sldId="356"/>
        </pc:sldMkLst>
        <pc:spChg chg="mod">
          <ac:chgData name="Gregory Stanley" userId="d1e37bfe03e96f88" providerId="LiveId" clId="{0F9D84F0-8CC4-45EC-B786-2D7B85D5CE9D}" dt="2019-11-24T06:17:44.823" v="3143" actId="20577"/>
          <ac:spMkLst>
            <pc:docMk/>
            <pc:sldMk cId="699708091" sldId="356"/>
            <ac:spMk id="3" creationId="{FA5A0745-4863-464E-A379-2EBADB670F61}"/>
          </ac:spMkLst>
        </pc:spChg>
        <pc:picChg chg="add mod">
          <ac:chgData name="Gregory Stanley" userId="d1e37bfe03e96f88" providerId="LiveId" clId="{0F9D84F0-8CC4-45EC-B786-2D7B85D5CE9D}" dt="2019-11-24T06:17:53.480" v="3144" actId="1076"/>
          <ac:picMkLst>
            <pc:docMk/>
            <pc:sldMk cId="699708091" sldId="356"/>
            <ac:picMk id="8" creationId="{C5193CFD-F4ED-4B03-B773-EFEBBE6DA717}"/>
          </ac:picMkLst>
        </pc:picChg>
      </pc:sldChg>
      <pc:sldChg chg="addSp modSp add ord">
        <pc:chgData name="Gregory Stanley" userId="d1e37bfe03e96f88" providerId="LiveId" clId="{0F9D84F0-8CC4-45EC-B786-2D7B85D5CE9D}" dt="2019-11-24T04:32:14.358" v="2689" actId="20577"/>
        <pc:sldMkLst>
          <pc:docMk/>
          <pc:sldMk cId="3769705093" sldId="357"/>
        </pc:sldMkLst>
        <pc:spChg chg="mod">
          <ac:chgData name="Gregory Stanley" userId="d1e37bfe03e96f88" providerId="LiveId" clId="{0F9D84F0-8CC4-45EC-B786-2D7B85D5CE9D}" dt="2019-11-24T04:32:14.358" v="2689" actId="20577"/>
          <ac:spMkLst>
            <pc:docMk/>
            <pc:sldMk cId="3769705093" sldId="357"/>
            <ac:spMk id="3" creationId="{FA5A0745-4863-464E-A379-2EBADB670F61}"/>
          </ac:spMkLst>
        </pc:spChg>
        <pc:picChg chg="add mod">
          <ac:chgData name="Gregory Stanley" userId="d1e37bfe03e96f88" providerId="LiveId" clId="{0F9D84F0-8CC4-45EC-B786-2D7B85D5CE9D}" dt="2019-11-24T04:23:14.081" v="2507" actId="1076"/>
          <ac:picMkLst>
            <pc:docMk/>
            <pc:sldMk cId="3769705093" sldId="357"/>
            <ac:picMk id="2" creationId="{34E69208-8DB6-4E7B-8818-A69E7AC96EF8}"/>
          </ac:picMkLst>
        </pc:picChg>
      </pc:sldChg>
      <pc:sldChg chg="modSp add">
        <pc:chgData name="Gregory Stanley" userId="d1e37bfe03e96f88" providerId="LiveId" clId="{0F9D84F0-8CC4-45EC-B786-2D7B85D5CE9D}" dt="2019-11-24T04:38:23.226" v="2811" actId="20577"/>
        <pc:sldMkLst>
          <pc:docMk/>
          <pc:sldMk cId="1607226687" sldId="358"/>
        </pc:sldMkLst>
        <pc:spChg chg="mod">
          <ac:chgData name="Gregory Stanley" userId="d1e37bfe03e96f88" providerId="LiveId" clId="{0F9D84F0-8CC4-45EC-B786-2D7B85D5CE9D}" dt="2019-11-24T04:38:23.226" v="2811" actId="20577"/>
          <ac:spMkLst>
            <pc:docMk/>
            <pc:sldMk cId="1607226687" sldId="358"/>
            <ac:spMk id="3" creationId="{FA5A0745-4863-464E-A379-2EBADB670F61}"/>
          </ac:spMkLst>
        </pc:spChg>
      </pc:sldChg>
      <pc:sldChg chg="addSp delSp modSp add">
        <pc:chgData name="Gregory Stanley" userId="d1e37bfe03e96f88" providerId="LiveId" clId="{0F9D84F0-8CC4-45EC-B786-2D7B85D5CE9D}" dt="2019-11-24T04:14:23.741" v="2456" actId="478"/>
        <pc:sldMkLst>
          <pc:docMk/>
          <pc:sldMk cId="2788006484" sldId="359"/>
        </pc:sldMkLst>
        <pc:picChg chg="del">
          <ac:chgData name="Gregory Stanley" userId="d1e37bfe03e96f88" providerId="LiveId" clId="{0F9D84F0-8CC4-45EC-B786-2D7B85D5CE9D}" dt="2019-11-24T04:14:23.741" v="2456" actId="478"/>
          <ac:picMkLst>
            <pc:docMk/>
            <pc:sldMk cId="2788006484" sldId="359"/>
            <ac:picMk id="2" creationId="{C30169D2-3F7C-404E-BCE8-549721C877CD}"/>
          </ac:picMkLst>
        </pc:picChg>
        <pc:picChg chg="add mod ord">
          <ac:chgData name="Gregory Stanley" userId="d1e37bfe03e96f88" providerId="LiveId" clId="{0F9D84F0-8CC4-45EC-B786-2D7B85D5CE9D}" dt="2019-11-24T04:14:21.009" v="2455" actId="167"/>
          <ac:picMkLst>
            <pc:docMk/>
            <pc:sldMk cId="2788006484" sldId="359"/>
            <ac:picMk id="5" creationId="{0520573A-6933-4B73-BAE0-744BFE61A1BE}"/>
          </ac:picMkLst>
        </pc:picChg>
      </pc:sldChg>
      <pc:sldChg chg="addSp delSp modSp add">
        <pc:chgData name="Gregory Stanley" userId="d1e37bfe03e96f88" providerId="LiveId" clId="{0F9D84F0-8CC4-45EC-B786-2D7B85D5CE9D}" dt="2019-11-24T04:15:04.985" v="2462" actId="478"/>
        <pc:sldMkLst>
          <pc:docMk/>
          <pc:sldMk cId="1821079802" sldId="360"/>
        </pc:sldMkLst>
        <pc:picChg chg="add mod ord">
          <ac:chgData name="Gregory Stanley" userId="d1e37bfe03e96f88" providerId="LiveId" clId="{0F9D84F0-8CC4-45EC-B786-2D7B85D5CE9D}" dt="2019-11-24T04:15:01.465" v="2461" actId="167"/>
          <ac:picMkLst>
            <pc:docMk/>
            <pc:sldMk cId="1821079802" sldId="360"/>
            <ac:picMk id="2" creationId="{B7CDD6F5-6ADB-4814-B34E-BDEA43529CF5}"/>
          </ac:picMkLst>
        </pc:picChg>
        <pc:picChg chg="del">
          <ac:chgData name="Gregory Stanley" userId="d1e37bfe03e96f88" providerId="LiveId" clId="{0F9D84F0-8CC4-45EC-B786-2D7B85D5CE9D}" dt="2019-11-24T04:15:04.985" v="2462" actId="478"/>
          <ac:picMkLst>
            <pc:docMk/>
            <pc:sldMk cId="1821079802" sldId="360"/>
            <ac:picMk id="5" creationId="{E8BB9E77-81AA-4B09-AC49-9BDB57E188F0}"/>
          </ac:picMkLst>
        </pc:picChg>
      </pc:sldChg>
      <pc:sldChg chg="addSp delSp modSp add">
        <pc:chgData name="Gregory Stanley" userId="d1e37bfe03e96f88" providerId="LiveId" clId="{0F9D84F0-8CC4-45EC-B786-2D7B85D5CE9D}" dt="2019-11-24T04:18:36.710" v="2498" actId="478"/>
        <pc:sldMkLst>
          <pc:docMk/>
          <pc:sldMk cId="458033886" sldId="361"/>
        </pc:sldMkLst>
        <pc:picChg chg="add mod ord">
          <ac:chgData name="Gregory Stanley" userId="d1e37bfe03e96f88" providerId="LiveId" clId="{0F9D84F0-8CC4-45EC-B786-2D7B85D5CE9D}" dt="2019-11-24T04:18:34.796" v="2497" actId="167"/>
          <ac:picMkLst>
            <pc:docMk/>
            <pc:sldMk cId="458033886" sldId="361"/>
            <ac:picMk id="2" creationId="{F3AF7A33-0EB6-46B0-9AF2-9412D4AA519B}"/>
          </ac:picMkLst>
        </pc:picChg>
        <pc:picChg chg="del">
          <ac:chgData name="Gregory Stanley" userId="d1e37bfe03e96f88" providerId="LiveId" clId="{0F9D84F0-8CC4-45EC-B786-2D7B85D5CE9D}" dt="2019-11-24T04:18:36.710" v="2498" actId="478"/>
          <ac:picMkLst>
            <pc:docMk/>
            <pc:sldMk cId="458033886" sldId="361"/>
            <ac:picMk id="5" creationId="{1BB6EFE3-C65C-49EF-A8A3-1C4AD343927C}"/>
          </ac:picMkLst>
        </pc:picChg>
      </pc:sldChg>
      <pc:sldChg chg="addSp delSp modSp add">
        <pc:chgData name="Gregory Stanley" userId="d1e37bfe03e96f88" providerId="LiveId" clId="{0F9D84F0-8CC4-45EC-B786-2D7B85D5CE9D}" dt="2019-11-24T04:18:19.173" v="2493" actId="478"/>
        <pc:sldMkLst>
          <pc:docMk/>
          <pc:sldMk cId="2643725856" sldId="362"/>
        </pc:sldMkLst>
        <pc:picChg chg="add mod ord">
          <ac:chgData name="Gregory Stanley" userId="d1e37bfe03e96f88" providerId="LiveId" clId="{0F9D84F0-8CC4-45EC-B786-2D7B85D5CE9D}" dt="2019-11-24T04:18:17.031" v="2492" actId="167"/>
          <ac:picMkLst>
            <pc:docMk/>
            <pc:sldMk cId="2643725856" sldId="362"/>
            <ac:picMk id="2" creationId="{22634BFB-F987-4D64-913F-9EBEC7BE3AFF}"/>
          </ac:picMkLst>
        </pc:picChg>
        <pc:picChg chg="del">
          <ac:chgData name="Gregory Stanley" userId="d1e37bfe03e96f88" providerId="LiveId" clId="{0F9D84F0-8CC4-45EC-B786-2D7B85D5CE9D}" dt="2019-11-24T04:18:19.173" v="2493" actId="478"/>
          <ac:picMkLst>
            <pc:docMk/>
            <pc:sldMk cId="2643725856" sldId="362"/>
            <ac:picMk id="5" creationId="{75F9C13D-8CEF-45B3-9ED3-42A57C2CEB96}"/>
          </ac:picMkLst>
        </pc:picChg>
      </pc:sldChg>
      <pc:sldChg chg="addSp delSp modSp add">
        <pc:chgData name="Gregory Stanley" userId="d1e37bfe03e96f88" providerId="LiveId" clId="{0F9D84F0-8CC4-45EC-B786-2D7B85D5CE9D}" dt="2019-11-24T04:17:55.209" v="2488" actId="478"/>
        <pc:sldMkLst>
          <pc:docMk/>
          <pc:sldMk cId="4025148789" sldId="363"/>
        </pc:sldMkLst>
        <pc:picChg chg="add mod ord">
          <ac:chgData name="Gregory Stanley" userId="d1e37bfe03e96f88" providerId="LiveId" clId="{0F9D84F0-8CC4-45EC-B786-2D7B85D5CE9D}" dt="2019-11-24T04:17:53.064" v="2487" actId="167"/>
          <ac:picMkLst>
            <pc:docMk/>
            <pc:sldMk cId="4025148789" sldId="363"/>
            <ac:picMk id="2" creationId="{A8679CF4-7526-4285-9ADC-25EA5A32FF2A}"/>
          </ac:picMkLst>
        </pc:picChg>
        <pc:picChg chg="add del">
          <ac:chgData name="Gregory Stanley" userId="d1e37bfe03e96f88" providerId="LiveId" clId="{0F9D84F0-8CC4-45EC-B786-2D7B85D5CE9D}" dt="2019-11-24T04:17:55.209" v="2488" actId="478"/>
          <ac:picMkLst>
            <pc:docMk/>
            <pc:sldMk cId="4025148789" sldId="363"/>
            <ac:picMk id="5" creationId="{ED5B89A1-9DB8-4997-A2C6-4474DD9B69DC}"/>
          </ac:picMkLst>
        </pc:picChg>
      </pc:sldChg>
      <pc:sldChg chg="addSp delSp modSp add">
        <pc:chgData name="Gregory Stanley" userId="d1e37bfe03e96f88" providerId="LiveId" clId="{0F9D84F0-8CC4-45EC-B786-2D7B85D5CE9D}" dt="2019-11-24T04:16:41.576" v="2471" actId="478"/>
        <pc:sldMkLst>
          <pc:docMk/>
          <pc:sldMk cId="1716623369" sldId="364"/>
        </pc:sldMkLst>
        <pc:picChg chg="add mod ord">
          <ac:chgData name="Gregory Stanley" userId="d1e37bfe03e96f88" providerId="LiveId" clId="{0F9D84F0-8CC4-45EC-B786-2D7B85D5CE9D}" dt="2019-11-24T04:16:35.791" v="2470" actId="167"/>
          <ac:picMkLst>
            <pc:docMk/>
            <pc:sldMk cId="1716623369" sldId="364"/>
            <ac:picMk id="2" creationId="{B8A7B10E-9EB4-4664-B824-88D9306A9FDA}"/>
          </ac:picMkLst>
        </pc:picChg>
        <pc:picChg chg="del">
          <ac:chgData name="Gregory Stanley" userId="d1e37bfe03e96f88" providerId="LiveId" clId="{0F9D84F0-8CC4-45EC-B786-2D7B85D5CE9D}" dt="2019-11-24T04:16:41.576" v="2471" actId="478"/>
          <ac:picMkLst>
            <pc:docMk/>
            <pc:sldMk cId="1716623369" sldId="364"/>
            <ac:picMk id="5" creationId="{2CC7D679-B132-490F-B165-9F65C42B4D12}"/>
          </ac:picMkLst>
        </pc:picChg>
      </pc:sldChg>
      <pc:sldChg chg="modSp add">
        <pc:chgData name="Gregory Stanley" userId="d1e37bfe03e96f88" providerId="LiveId" clId="{0F9D84F0-8CC4-45EC-B786-2D7B85D5CE9D}" dt="2019-11-24T04:38:20.066" v="2810" actId="20577"/>
        <pc:sldMkLst>
          <pc:docMk/>
          <pc:sldMk cId="3793469395" sldId="365"/>
        </pc:sldMkLst>
        <pc:spChg chg="mod">
          <ac:chgData name="Gregory Stanley" userId="d1e37bfe03e96f88" providerId="LiveId" clId="{0F9D84F0-8CC4-45EC-B786-2D7B85D5CE9D}" dt="2019-11-24T04:38:20.066" v="2810" actId="20577"/>
          <ac:spMkLst>
            <pc:docMk/>
            <pc:sldMk cId="3793469395" sldId="365"/>
            <ac:spMk id="3" creationId="{FA5A0745-4863-464E-A379-2EBADB670F61}"/>
          </ac:spMkLst>
        </pc:spChg>
      </pc:sldChg>
      <pc:sldChg chg="addSp modSp add">
        <pc:chgData name="Gregory Stanley" userId="d1e37bfe03e96f88" providerId="LiveId" clId="{0F9D84F0-8CC4-45EC-B786-2D7B85D5CE9D}" dt="2019-11-24T04:40:45.722" v="2877" actId="1076"/>
        <pc:sldMkLst>
          <pc:docMk/>
          <pc:sldMk cId="2124062528" sldId="366"/>
        </pc:sldMkLst>
        <pc:spChg chg="mod">
          <ac:chgData name="Gregory Stanley" userId="d1e37bfe03e96f88" providerId="LiveId" clId="{0F9D84F0-8CC4-45EC-B786-2D7B85D5CE9D}" dt="2019-11-24T04:39:26.888" v="2874" actId="113"/>
          <ac:spMkLst>
            <pc:docMk/>
            <pc:sldMk cId="2124062528" sldId="366"/>
            <ac:spMk id="3" creationId="{FA5A0745-4863-464E-A379-2EBADB670F61}"/>
          </ac:spMkLst>
        </pc:spChg>
        <pc:picChg chg="add mod">
          <ac:chgData name="Gregory Stanley" userId="d1e37bfe03e96f88" providerId="LiveId" clId="{0F9D84F0-8CC4-45EC-B786-2D7B85D5CE9D}" dt="2019-11-24T04:40:45.722" v="2877" actId="1076"/>
          <ac:picMkLst>
            <pc:docMk/>
            <pc:sldMk cId="2124062528" sldId="366"/>
            <ac:picMk id="2" creationId="{C00DFA43-636F-4CE8-954B-A9561DBDAC6B}"/>
          </ac:picMkLst>
        </pc:picChg>
      </pc:sldChg>
      <pc:sldChg chg="modSp add ord">
        <pc:chgData name="Gregory Stanley" userId="d1e37bfe03e96f88" providerId="LiveId" clId="{0F9D84F0-8CC4-45EC-B786-2D7B85D5CE9D}" dt="2019-11-24T05:54:23.722" v="2911"/>
        <pc:sldMkLst>
          <pc:docMk/>
          <pc:sldMk cId="2595489658" sldId="367"/>
        </pc:sldMkLst>
        <pc:spChg chg="mod">
          <ac:chgData name="Gregory Stanley" userId="d1e37bfe03e96f88" providerId="LiveId" clId="{0F9D84F0-8CC4-45EC-B786-2D7B85D5CE9D}" dt="2019-11-24T05:53:14.858" v="2902" actId="20577"/>
          <ac:spMkLst>
            <pc:docMk/>
            <pc:sldMk cId="2595489658" sldId="367"/>
            <ac:spMk id="3" creationId="{FA5A0745-4863-464E-A379-2EBADB670F61}"/>
          </ac:spMkLst>
        </pc:spChg>
      </pc:sldChg>
      <pc:sldChg chg="modSp add">
        <pc:chgData name="Gregory Stanley" userId="d1e37bfe03e96f88" providerId="LiveId" clId="{0F9D84F0-8CC4-45EC-B786-2D7B85D5CE9D}" dt="2019-11-24T05:56:44.490" v="2983" actId="14100"/>
        <pc:sldMkLst>
          <pc:docMk/>
          <pc:sldMk cId="193744942" sldId="368"/>
        </pc:sldMkLst>
        <pc:spChg chg="mod">
          <ac:chgData name="Gregory Stanley" userId="d1e37bfe03e96f88" providerId="LiveId" clId="{0F9D84F0-8CC4-45EC-B786-2D7B85D5CE9D}" dt="2019-11-24T05:56:44.490" v="2983" actId="14100"/>
          <ac:spMkLst>
            <pc:docMk/>
            <pc:sldMk cId="193744942" sldId="368"/>
            <ac:spMk id="3" creationId="{FA5A0745-4863-464E-A379-2EBADB670F6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BD3B-2BE3-4636-82DB-A04CDA084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7297BB-DF94-4F8A-9077-AC05E56A7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081EE-9A52-4E0A-B603-8D1918A539A8}"/>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49DEFCF3-D994-45E5-926C-C96CE7313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B5BDB-5DDB-4107-9EB0-39BF53253B13}"/>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67763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2012-7728-446D-BED2-3D51F793A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419ED-F74B-4EC8-9A9B-7727A026C6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5B96B-2F27-42DF-B2B8-0453F670A871}"/>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640EB606-4484-4F2C-A5B1-34B99D48D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CFE1C-593D-4FFB-BD34-990C94B6C698}"/>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36912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5A9B6-E38B-430F-AC5F-DE46EB814D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722ED2-40A8-4B7A-B7AE-BFCC6D7BF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365F4-F9F5-46E5-91EE-39844E3AD073}"/>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EC515D42-9A82-4574-9D31-568BCB6AB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DE9CD-AB08-476D-B4A1-AD205F8E730A}"/>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083868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FA10-9E88-4F00-AB7F-AFC19E837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5BE89-BF4E-4F41-A082-732555F223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258FC-7672-4A00-9178-3336D844EAB6}"/>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0E6B84CA-C2B0-4D3A-A923-382DB5BC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D0487-EFF0-4508-80D6-36D332BEDE0F}"/>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8839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E6A4-C6BC-4633-B01D-3BDD6E505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D700F-92F7-4999-B8A6-09C3B2DA8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4E282F-9B28-4C79-8F1A-485982302359}"/>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268A40AD-67B6-4CAB-A1A6-91B1F2A4B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986F6-2647-4049-B5A1-0841D8A929C6}"/>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7338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A1A-5A4D-4F73-9821-A83536C80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7BDBE-C3D4-4BD5-BE3D-8E20A22C51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E88EE2-FCD1-4D96-AFB4-769D1A1D2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D7D81-2529-48F5-A867-5DEC1A8BA62E}"/>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6" name="Footer Placeholder 5">
            <a:extLst>
              <a:ext uri="{FF2B5EF4-FFF2-40B4-BE49-F238E27FC236}">
                <a16:creationId xmlns:a16="http://schemas.microsoft.com/office/drawing/2014/main" id="{363726B0-7DE1-4B21-8440-D99B69333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F5D94-5535-4AE4-B1F2-EAD61CE4B01F}"/>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8980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6DE7-1FF4-4402-B8EC-607480C18A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41DFFD-F581-41E6-A5FF-385DA9F094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ECF2B-F952-47D6-86AD-320A22CFD2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6B6C85-7913-4B90-95B5-9AED3F093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091A-CB4C-4EEF-B0AD-167288221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98E4E-8584-45C0-AF1E-1607CBA411A0}"/>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8" name="Footer Placeholder 7">
            <a:extLst>
              <a:ext uri="{FF2B5EF4-FFF2-40B4-BE49-F238E27FC236}">
                <a16:creationId xmlns:a16="http://schemas.microsoft.com/office/drawing/2014/main" id="{B4160BBD-AEAC-49FB-9102-C1D9784E0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27CAA6-7E8C-4ABB-BF14-299DB973F25B}"/>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228786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30DD-FD32-446A-B9A2-E10208EB58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CFF8B-ED4A-495E-BB78-99EEC26B7BB5}"/>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4" name="Footer Placeholder 3">
            <a:extLst>
              <a:ext uri="{FF2B5EF4-FFF2-40B4-BE49-F238E27FC236}">
                <a16:creationId xmlns:a16="http://schemas.microsoft.com/office/drawing/2014/main" id="{46572EB6-75F3-4F3A-AA2E-8554594715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92CF6-3EAC-4FE4-85F7-3998E3CE32D0}"/>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370953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F6CF6D-3E13-47BC-80D5-13342DE213EA}"/>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3" name="Footer Placeholder 2">
            <a:extLst>
              <a:ext uri="{FF2B5EF4-FFF2-40B4-BE49-F238E27FC236}">
                <a16:creationId xmlns:a16="http://schemas.microsoft.com/office/drawing/2014/main" id="{328C9FAA-F096-43B5-97D2-54E68E353B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D6C67-F212-4F54-BF06-BA25C84E3E11}"/>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919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33B2-E8DF-47DB-A990-E74E42A556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13A4CB-124C-4A42-B2C1-D367EC496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63310-FE96-4991-89DD-77BAF093B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87341-9E74-480F-9525-BA121B5C0FEC}"/>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6" name="Footer Placeholder 5">
            <a:extLst>
              <a:ext uri="{FF2B5EF4-FFF2-40B4-BE49-F238E27FC236}">
                <a16:creationId xmlns:a16="http://schemas.microsoft.com/office/drawing/2014/main" id="{ACAB23BC-2086-41DD-ACCA-5555E867D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49D9C8-2B4A-4A26-9401-5E3B88A8D14B}"/>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1740973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421-1FF9-427E-931B-57504FC73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DC4165-E010-4675-965A-8CDBCD311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640C09-BA4A-48E1-BB26-0909594BE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ECB88-E505-4A87-BCC6-1E462D83372F}"/>
              </a:ext>
            </a:extLst>
          </p:cNvPr>
          <p:cNvSpPr>
            <a:spLocks noGrp="1"/>
          </p:cNvSpPr>
          <p:nvPr>
            <p:ph type="dt" sz="half" idx="10"/>
          </p:nvPr>
        </p:nvSpPr>
        <p:spPr/>
        <p:txBody>
          <a:bodyPr/>
          <a:lstStyle/>
          <a:p>
            <a:fld id="{548676DE-C0C1-4489-8477-1FA9B3F4B36F}" type="datetimeFigureOut">
              <a:rPr lang="en-US" smtClean="0"/>
              <a:t>11/25/2019</a:t>
            </a:fld>
            <a:endParaRPr lang="en-US"/>
          </a:p>
        </p:txBody>
      </p:sp>
      <p:sp>
        <p:nvSpPr>
          <p:cNvPr id="6" name="Footer Placeholder 5">
            <a:extLst>
              <a:ext uri="{FF2B5EF4-FFF2-40B4-BE49-F238E27FC236}">
                <a16:creationId xmlns:a16="http://schemas.microsoft.com/office/drawing/2014/main" id="{DB72F721-0CF9-47FF-96D3-2B0878B75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0DB670-CEEC-4815-8BBD-1BC08E824197}"/>
              </a:ext>
            </a:extLst>
          </p:cNvPr>
          <p:cNvSpPr>
            <a:spLocks noGrp="1"/>
          </p:cNvSpPr>
          <p:nvPr>
            <p:ph type="sldNum" sz="quarter" idx="12"/>
          </p:nvPr>
        </p:nvSpPr>
        <p:spPr/>
        <p:txBody>
          <a:bodyPr/>
          <a:lstStyle/>
          <a:p>
            <a:fld id="{9BCAC49B-3D4C-4135-A583-85593326435C}" type="slidenum">
              <a:rPr lang="en-US" smtClean="0"/>
              <a:t>‹#›</a:t>
            </a:fld>
            <a:endParaRPr lang="en-US"/>
          </a:p>
        </p:txBody>
      </p:sp>
    </p:spTree>
    <p:extLst>
      <p:ext uri="{BB962C8B-B14F-4D97-AF65-F5344CB8AC3E}">
        <p14:creationId xmlns:p14="http://schemas.microsoft.com/office/powerpoint/2010/main" val="411982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A3A30-1899-4F6F-B49B-6C35A803C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AB564B-2BC6-48EB-A1A3-4D3B7D56D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161-1638-41B9-A601-912BFB318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676DE-C0C1-4489-8477-1FA9B3F4B36F}" type="datetimeFigureOut">
              <a:rPr lang="en-US" smtClean="0"/>
              <a:t>11/25/2019</a:t>
            </a:fld>
            <a:endParaRPr lang="en-US"/>
          </a:p>
        </p:txBody>
      </p:sp>
      <p:sp>
        <p:nvSpPr>
          <p:cNvPr id="5" name="Footer Placeholder 4">
            <a:extLst>
              <a:ext uri="{FF2B5EF4-FFF2-40B4-BE49-F238E27FC236}">
                <a16:creationId xmlns:a16="http://schemas.microsoft.com/office/drawing/2014/main" id="{783A4946-B4A8-4ABA-B881-E6A56D9A2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7D1A1B-4179-42AB-87EB-B917C625B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AC49B-3D4C-4135-A583-85593326435C}" type="slidenum">
              <a:rPr lang="en-US" smtClean="0"/>
              <a:t>‹#›</a:t>
            </a:fld>
            <a:endParaRPr lang="en-US"/>
          </a:p>
        </p:txBody>
      </p:sp>
    </p:spTree>
    <p:extLst>
      <p:ext uri="{BB962C8B-B14F-4D97-AF65-F5344CB8AC3E}">
        <p14:creationId xmlns:p14="http://schemas.microsoft.com/office/powerpoint/2010/main" val="570986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AFFC-E5EE-40C3-8C0F-85F490CA18D0}"/>
              </a:ext>
            </a:extLst>
          </p:cNvPr>
          <p:cNvSpPr>
            <a:spLocks noGrp="1"/>
          </p:cNvSpPr>
          <p:nvPr>
            <p:ph type="ctrTitle"/>
          </p:nvPr>
        </p:nvSpPr>
        <p:spPr>
          <a:xfrm>
            <a:off x="1524000" y="634685"/>
            <a:ext cx="9144000" cy="2387600"/>
          </a:xfrm>
        </p:spPr>
        <p:txBody>
          <a:bodyPr/>
          <a:lstStyle/>
          <a:p>
            <a:r>
              <a:rPr lang="en-US" dirty="0">
                <a:latin typeface="+mn-lt"/>
              </a:rPr>
              <a:t>Experiment Tutorial</a:t>
            </a:r>
          </a:p>
        </p:txBody>
      </p:sp>
      <p:sp>
        <p:nvSpPr>
          <p:cNvPr id="3" name="Subtitle 2">
            <a:extLst>
              <a:ext uri="{FF2B5EF4-FFF2-40B4-BE49-F238E27FC236}">
                <a16:creationId xmlns:a16="http://schemas.microsoft.com/office/drawing/2014/main" id="{C23EAB2B-182A-4682-A43C-5145E6F9E10D}"/>
              </a:ext>
            </a:extLst>
          </p:cNvPr>
          <p:cNvSpPr>
            <a:spLocks noGrp="1"/>
          </p:cNvSpPr>
          <p:nvPr>
            <p:ph type="subTitle" idx="1"/>
          </p:nvPr>
        </p:nvSpPr>
        <p:spPr>
          <a:xfrm>
            <a:off x="1524000" y="3602038"/>
            <a:ext cx="9144000" cy="2723734"/>
          </a:xfrm>
        </p:spPr>
        <p:txBody>
          <a:bodyPr>
            <a:normAutofit fontScale="92500" lnSpcReduction="10000"/>
          </a:bodyPr>
          <a:lstStyle/>
          <a:p>
            <a:pPr algn="just"/>
            <a:r>
              <a:rPr lang="en-US" dirty="0"/>
              <a:t>	You are about to participate in an experiment that should last for about an hour.  Before continuing, please read and fill out the consent form.  The experimenter will give you a number, such as “0001” to use instead of your name.  They will be nearby to help in any way, but the experimental protocol prevents them from answering some questions.  Please do not select the “refresh” button.  This tutorial will explain how the experiment works.  It will refer to keys you will need to press to progress through the experiment, but because these instructions are in a separate program, just press the arrow keys to progress through this tutorial.</a:t>
            </a:r>
          </a:p>
        </p:txBody>
      </p:sp>
    </p:spTree>
    <p:extLst>
      <p:ext uri="{BB962C8B-B14F-4D97-AF65-F5344CB8AC3E}">
        <p14:creationId xmlns:p14="http://schemas.microsoft.com/office/powerpoint/2010/main" val="66310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97093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E78325-C70A-41A6-927D-90C7690BC6F0}"/>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53122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2721D4-81B7-4937-A21E-13E4E0CB2F36}"/>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4096292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6E706E-76A5-4EE0-B5D0-9F0F7C9738DD}"/>
              </a:ext>
            </a:extLst>
          </p:cNvPr>
          <p:cNvPicPr>
            <a:picLocks noChangeAspect="1"/>
          </p:cNvPicPr>
          <p:nvPr/>
        </p:nvPicPr>
        <p:blipFill>
          <a:blip r:embed="rId2"/>
          <a:stretch>
            <a:fillRect/>
          </a:stretch>
        </p:blipFill>
        <p:spPr>
          <a:xfrm>
            <a:off x="1533099" y="372906"/>
            <a:ext cx="9125802" cy="5967047"/>
          </a:xfrm>
          <a:prstGeom prst="rect">
            <a:avLst/>
          </a:prstGeom>
        </p:spPr>
      </p:pic>
    </p:spTree>
    <p:extLst>
      <p:ext uri="{BB962C8B-B14F-4D97-AF65-F5344CB8AC3E}">
        <p14:creationId xmlns:p14="http://schemas.microsoft.com/office/powerpoint/2010/main" val="237185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1216334"/>
          </a:xfrm>
        </p:spPr>
        <p:txBody>
          <a:bodyPr>
            <a:noAutofit/>
          </a:bodyPr>
          <a:lstStyle/>
          <a:p>
            <a:pPr marL="0" indent="0" algn="just">
              <a:lnSpc>
                <a:spcPct val="100000"/>
              </a:lnSpc>
              <a:buNone/>
            </a:pPr>
            <a:r>
              <a:rPr lang="en-US" sz="2400" dirty="0"/>
              <a:t>You will now be asked to predict which template best matches how the avatar will feel as a result of the outcome in the target square.  The following represent situations where the avatar passively receives a number without choosing.</a:t>
            </a:r>
          </a:p>
        </p:txBody>
      </p:sp>
      <p:pic>
        <p:nvPicPr>
          <p:cNvPr id="2" name="Picture 1">
            <a:extLst>
              <a:ext uri="{FF2B5EF4-FFF2-40B4-BE49-F238E27FC236}">
                <a16:creationId xmlns:a16="http://schemas.microsoft.com/office/drawing/2014/main" id="{564CE3FF-422A-4765-8E6C-37BC25E02A36}"/>
              </a:ext>
            </a:extLst>
          </p:cNvPr>
          <p:cNvPicPr>
            <a:picLocks noChangeAspect="1"/>
          </p:cNvPicPr>
          <p:nvPr/>
        </p:nvPicPr>
        <p:blipFill>
          <a:blip r:embed="rId2"/>
          <a:stretch>
            <a:fillRect/>
          </a:stretch>
        </p:blipFill>
        <p:spPr>
          <a:xfrm>
            <a:off x="2733357" y="1568859"/>
            <a:ext cx="6725286" cy="4923416"/>
          </a:xfrm>
          <a:prstGeom prst="rect">
            <a:avLst/>
          </a:prstGeom>
        </p:spPr>
      </p:pic>
    </p:spTree>
    <p:extLst>
      <p:ext uri="{BB962C8B-B14F-4D97-AF65-F5344CB8AC3E}">
        <p14:creationId xmlns:p14="http://schemas.microsoft.com/office/powerpoint/2010/main" val="3252691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2" name="Picture 1">
            <a:extLst>
              <a:ext uri="{FF2B5EF4-FFF2-40B4-BE49-F238E27FC236}">
                <a16:creationId xmlns:a16="http://schemas.microsoft.com/office/drawing/2014/main" id="{C30169D2-3F7C-404E-BCE8-549721C877CD}"/>
              </a:ext>
            </a:extLst>
          </p:cNvPr>
          <p:cNvPicPr>
            <a:picLocks noChangeAspect="1"/>
          </p:cNvPicPr>
          <p:nvPr/>
        </p:nvPicPr>
        <p:blipFill>
          <a:blip r:embed="rId2"/>
          <a:stretch>
            <a:fillRect/>
          </a:stretch>
        </p:blipFill>
        <p:spPr>
          <a:xfrm>
            <a:off x="2002966" y="651806"/>
            <a:ext cx="8186067" cy="5985945"/>
          </a:xfrm>
          <a:prstGeom prst="rect">
            <a:avLst/>
          </a:prstGeom>
        </p:spPr>
      </p:pic>
    </p:spTree>
    <p:extLst>
      <p:ext uri="{BB962C8B-B14F-4D97-AF65-F5344CB8AC3E}">
        <p14:creationId xmlns:p14="http://schemas.microsoft.com/office/powerpoint/2010/main" val="240106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20573A-6933-4B73-BAE0-744BFE61A1BE}"/>
              </a:ext>
            </a:extLst>
          </p:cNvPr>
          <p:cNvPicPr>
            <a:picLocks noChangeAspect="1"/>
          </p:cNvPicPr>
          <p:nvPr/>
        </p:nvPicPr>
        <p:blipFill>
          <a:blip r:embed="rId2"/>
          <a:stretch>
            <a:fillRect/>
          </a:stretch>
        </p:blipFill>
        <p:spPr>
          <a:xfrm>
            <a:off x="1998720" y="651805"/>
            <a:ext cx="8190313" cy="59859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278800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E8BB9E77-81AA-4B09-AC49-9BDB57E188F0}"/>
              </a:ext>
            </a:extLst>
          </p:cNvPr>
          <p:cNvPicPr>
            <a:picLocks noChangeAspect="1"/>
          </p:cNvPicPr>
          <p:nvPr/>
        </p:nvPicPr>
        <p:blipFill>
          <a:blip r:embed="rId2"/>
          <a:stretch>
            <a:fillRect/>
          </a:stretch>
        </p:blipFill>
        <p:spPr>
          <a:xfrm>
            <a:off x="2004385" y="651806"/>
            <a:ext cx="8183230" cy="5980769"/>
          </a:xfrm>
          <a:prstGeom prst="rect">
            <a:avLst/>
          </a:prstGeom>
        </p:spPr>
      </p:pic>
    </p:spTree>
    <p:extLst>
      <p:ext uri="{BB962C8B-B14F-4D97-AF65-F5344CB8AC3E}">
        <p14:creationId xmlns:p14="http://schemas.microsoft.com/office/powerpoint/2010/main" val="390134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DD6F5-6ADB-4814-B34E-BDEA43529CF5}"/>
              </a:ext>
            </a:extLst>
          </p:cNvPr>
          <p:cNvPicPr>
            <a:picLocks noChangeAspect="1"/>
          </p:cNvPicPr>
          <p:nvPr/>
        </p:nvPicPr>
        <p:blipFill>
          <a:blip r:embed="rId2"/>
          <a:stretch>
            <a:fillRect/>
          </a:stretch>
        </p:blipFill>
        <p:spPr>
          <a:xfrm>
            <a:off x="2004385" y="648703"/>
            <a:ext cx="8183230" cy="5983871"/>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182107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EFE3-C65C-49EF-A8A3-1C4AD343927C}"/>
              </a:ext>
            </a:extLst>
          </p:cNvPr>
          <p:cNvPicPr>
            <a:picLocks noChangeAspect="1"/>
          </p:cNvPicPr>
          <p:nvPr/>
        </p:nvPicPr>
        <p:blipFill>
          <a:blip r:embed="rId2"/>
          <a:stretch>
            <a:fillRect/>
          </a:stretch>
        </p:blipFill>
        <p:spPr>
          <a:xfrm>
            <a:off x="1998721" y="651805"/>
            <a:ext cx="8190312" cy="59859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05923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2600" dirty="0"/>
              <a:t>There are two segments of the experiment.  In the first segment you will encounter a randomly ordered sequence of 216 unique avatars.  Act towards each avatar as if you are encountering a real person for the first time where both of you expect to encounter each other many times in the future.  During each encounter you will (1) observe them make a choice, (2) predict their next choice and then (3) choose between two alternatives. </a:t>
            </a:r>
          </a:p>
        </p:txBody>
      </p:sp>
      <p:pic>
        <p:nvPicPr>
          <p:cNvPr id="2" name="Picture 1">
            <a:extLst>
              <a:ext uri="{FF2B5EF4-FFF2-40B4-BE49-F238E27FC236}">
                <a16:creationId xmlns:a16="http://schemas.microsoft.com/office/drawing/2014/main" id="{0482AAB5-7CB9-4E11-9811-EC35A78B142F}"/>
              </a:ext>
            </a:extLst>
          </p:cNvPr>
          <p:cNvPicPr>
            <a:picLocks noChangeAspect="1"/>
          </p:cNvPicPr>
          <p:nvPr/>
        </p:nvPicPr>
        <p:blipFill>
          <a:blip r:embed="rId2"/>
          <a:stretch>
            <a:fillRect/>
          </a:stretch>
        </p:blipFill>
        <p:spPr>
          <a:xfrm>
            <a:off x="2606842" y="3027502"/>
            <a:ext cx="6978316" cy="3672971"/>
          </a:xfrm>
          <a:prstGeom prst="rect">
            <a:avLst/>
          </a:prstGeom>
        </p:spPr>
      </p:pic>
    </p:spTree>
    <p:extLst>
      <p:ext uri="{BB962C8B-B14F-4D97-AF65-F5344CB8AC3E}">
        <p14:creationId xmlns:p14="http://schemas.microsoft.com/office/powerpoint/2010/main" val="308732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F7A33-0EB6-46B0-9AF2-9412D4AA519B}"/>
              </a:ext>
            </a:extLst>
          </p:cNvPr>
          <p:cNvPicPr>
            <a:picLocks noChangeAspect="1"/>
          </p:cNvPicPr>
          <p:nvPr/>
        </p:nvPicPr>
        <p:blipFill>
          <a:blip r:embed="rId2"/>
          <a:stretch>
            <a:fillRect/>
          </a:stretch>
        </p:blipFill>
        <p:spPr>
          <a:xfrm>
            <a:off x="1998721" y="648700"/>
            <a:ext cx="8190312" cy="598904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58033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75F9C13D-8CEF-45B3-9ED3-42A57C2CEB96}"/>
              </a:ext>
            </a:extLst>
          </p:cNvPr>
          <p:cNvPicPr>
            <a:picLocks noChangeAspect="1"/>
          </p:cNvPicPr>
          <p:nvPr/>
        </p:nvPicPr>
        <p:blipFill>
          <a:blip r:embed="rId2"/>
          <a:stretch>
            <a:fillRect/>
          </a:stretch>
        </p:blipFill>
        <p:spPr>
          <a:xfrm>
            <a:off x="2002966" y="651806"/>
            <a:ext cx="8186067" cy="5985945"/>
          </a:xfrm>
          <a:prstGeom prst="rect">
            <a:avLst/>
          </a:prstGeom>
        </p:spPr>
      </p:pic>
    </p:spTree>
    <p:extLst>
      <p:ext uri="{BB962C8B-B14F-4D97-AF65-F5344CB8AC3E}">
        <p14:creationId xmlns:p14="http://schemas.microsoft.com/office/powerpoint/2010/main" val="41664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634BFB-F987-4D64-913F-9EBEC7BE3AFF}"/>
              </a:ext>
            </a:extLst>
          </p:cNvPr>
          <p:cNvPicPr>
            <a:picLocks noChangeAspect="1"/>
          </p:cNvPicPr>
          <p:nvPr/>
        </p:nvPicPr>
        <p:blipFill>
          <a:blip r:embed="rId2"/>
          <a:stretch>
            <a:fillRect/>
          </a:stretch>
        </p:blipFill>
        <p:spPr>
          <a:xfrm>
            <a:off x="1998718" y="651805"/>
            <a:ext cx="8190315" cy="598594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264372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ED5B89A1-9DB8-4997-A2C6-4474DD9B69DC}"/>
              </a:ext>
            </a:extLst>
          </p:cNvPr>
          <p:cNvPicPr>
            <a:picLocks noChangeAspect="1"/>
          </p:cNvPicPr>
          <p:nvPr/>
        </p:nvPicPr>
        <p:blipFill>
          <a:blip r:embed="rId2"/>
          <a:stretch>
            <a:fillRect/>
          </a:stretch>
        </p:blipFill>
        <p:spPr>
          <a:xfrm>
            <a:off x="2004385" y="651806"/>
            <a:ext cx="8183230" cy="5980769"/>
          </a:xfrm>
          <a:prstGeom prst="rect">
            <a:avLst/>
          </a:prstGeom>
        </p:spPr>
      </p:pic>
    </p:spTree>
    <p:extLst>
      <p:ext uri="{BB962C8B-B14F-4D97-AF65-F5344CB8AC3E}">
        <p14:creationId xmlns:p14="http://schemas.microsoft.com/office/powerpoint/2010/main" val="1001437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679CF4-7526-4285-9ADC-25EA5A32FF2A}"/>
              </a:ext>
            </a:extLst>
          </p:cNvPr>
          <p:cNvPicPr>
            <a:picLocks noChangeAspect="1"/>
          </p:cNvPicPr>
          <p:nvPr/>
        </p:nvPicPr>
        <p:blipFill>
          <a:blip r:embed="rId2"/>
          <a:stretch>
            <a:fillRect/>
          </a:stretch>
        </p:blipFill>
        <p:spPr>
          <a:xfrm>
            <a:off x="2004385" y="647573"/>
            <a:ext cx="8183230" cy="598387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402514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pic>
        <p:nvPicPr>
          <p:cNvPr id="5" name="Picture 4">
            <a:extLst>
              <a:ext uri="{FF2B5EF4-FFF2-40B4-BE49-F238E27FC236}">
                <a16:creationId xmlns:a16="http://schemas.microsoft.com/office/drawing/2014/main" id="{2CC7D679-B132-490F-B165-9F65C42B4D12}"/>
              </a:ext>
            </a:extLst>
          </p:cNvPr>
          <p:cNvPicPr>
            <a:picLocks noChangeAspect="1"/>
          </p:cNvPicPr>
          <p:nvPr/>
        </p:nvPicPr>
        <p:blipFill>
          <a:blip r:embed="rId2"/>
          <a:stretch>
            <a:fillRect/>
          </a:stretch>
        </p:blipFill>
        <p:spPr>
          <a:xfrm>
            <a:off x="2005370" y="651806"/>
            <a:ext cx="8181260" cy="5982430"/>
          </a:xfrm>
          <a:prstGeom prst="rect">
            <a:avLst/>
          </a:prstGeom>
        </p:spPr>
      </p:pic>
    </p:spTree>
    <p:extLst>
      <p:ext uri="{BB962C8B-B14F-4D97-AF65-F5344CB8AC3E}">
        <p14:creationId xmlns:p14="http://schemas.microsoft.com/office/powerpoint/2010/main" val="2644456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7B10E-9EB4-4664-B824-88D9306A9FDA}"/>
              </a:ext>
            </a:extLst>
          </p:cNvPr>
          <p:cNvPicPr>
            <a:picLocks noChangeAspect="1"/>
          </p:cNvPicPr>
          <p:nvPr/>
        </p:nvPicPr>
        <p:blipFill>
          <a:blip r:embed="rId2"/>
          <a:stretch>
            <a:fillRect/>
          </a:stretch>
        </p:blipFill>
        <p:spPr>
          <a:xfrm>
            <a:off x="2001127" y="651805"/>
            <a:ext cx="8185503" cy="598243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4"/>
            <a:ext cx="10515600" cy="387682"/>
          </a:xfrm>
        </p:spPr>
        <p:txBody>
          <a:bodyPr>
            <a:normAutofit/>
          </a:bodyPr>
          <a:lstStyle/>
          <a:p>
            <a:pPr marL="0" indent="0" algn="ctr">
              <a:lnSpc>
                <a:spcPct val="100000"/>
              </a:lnSpc>
              <a:buNone/>
            </a:pPr>
            <a:r>
              <a:rPr lang="en-US" sz="1800" dirty="0"/>
              <a:t>Which template best matches how the avatar will feel as a result of the outcome in the target square?</a:t>
            </a:r>
          </a:p>
        </p:txBody>
      </p:sp>
    </p:spTree>
    <p:extLst>
      <p:ext uri="{BB962C8B-B14F-4D97-AF65-F5344CB8AC3E}">
        <p14:creationId xmlns:p14="http://schemas.microsoft.com/office/powerpoint/2010/main" val="171662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pic>
        <p:nvPicPr>
          <p:cNvPr id="5" name="Picture 4">
            <a:extLst>
              <a:ext uri="{FF2B5EF4-FFF2-40B4-BE49-F238E27FC236}">
                <a16:creationId xmlns:a16="http://schemas.microsoft.com/office/drawing/2014/main" id="{DB60B185-E1AE-411A-A544-45D7CBDB8B2C}"/>
              </a:ext>
            </a:extLst>
          </p:cNvPr>
          <p:cNvPicPr>
            <a:picLocks noChangeAspect="1"/>
          </p:cNvPicPr>
          <p:nvPr/>
        </p:nvPicPr>
        <p:blipFill>
          <a:blip r:embed="rId2"/>
          <a:stretch>
            <a:fillRect/>
          </a:stretch>
        </p:blipFill>
        <p:spPr>
          <a:xfrm>
            <a:off x="289560" y="1731283"/>
            <a:ext cx="3573645" cy="3573645"/>
          </a:xfrm>
          <a:prstGeom prst="rect">
            <a:avLst/>
          </a:prstGeom>
        </p:spPr>
      </p:pic>
    </p:spTree>
    <p:extLst>
      <p:ext uri="{BB962C8B-B14F-4D97-AF65-F5344CB8AC3E}">
        <p14:creationId xmlns:p14="http://schemas.microsoft.com/office/powerpoint/2010/main" val="255573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CFCA77-215A-4DE3-9A86-A437DF3EB579}"/>
              </a:ext>
            </a:extLst>
          </p:cNvPr>
          <p:cNvPicPr>
            <a:picLocks noChangeAspect="1"/>
          </p:cNvPicPr>
          <p:nvPr/>
        </p:nvPicPr>
        <p:blipFill>
          <a:blip r:embed="rId2"/>
          <a:stretch>
            <a:fillRect/>
          </a:stretch>
        </p:blipFill>
        <p:spPr>
          <a:xfrm>
            <a:off x="289560" y="1731283"/>
            <a:ext cx="7593262"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spTree>
    <p:extLst>
      <p:ext uri="{BB962C8B-B14F-4D97-AF65-F5344CB8AC3E}">
        <p14:creationId xmlns:p14="http://schemas.microsoft.com/office/powerpoint/2010/main" val="12295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084A6-1FE2-48AC-AFE1-04359A95630B}"/>
              </a:ext>
            </a:extLst>
          </p:cNvPr>
          <p:cNvPicPr>
            <a:picLocks noChangeAspect="1"/>
          </p:cNvPicPr>
          <p:nvPr/>
        </p:nvPicPr>
        <p:blipFill>
          <a:blip r:embed="rId2"/>
          <a:stretch>
            <a:fillRect/>
          </a:stretch>
        </p:blipFill>
        <p:spPr>
          <a:xfrm>
            <a:off x="289560" y="1731283"/>
            <a:ext cx="11612882" cy="357364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spTree>
    <p:extLst>
      <p:ext uri="{BB962C8B-B14F-4D97-AF65-F5344CB8AC3E}">
        <p14:creationId xmlns:p14="http://schemas.microsoft.com/office/powerpoint/2010/main" val="51854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3200" dirty="0"/>
              <a:t>These choices determine a number for you and for the avatar.  The two alternatives are the numbers within parentheses that the arrows point to.  The avatar’s choice is highlighted in blue.  Your numbers are purple, and the avatar’s numbers are black or the color of the avatar.  Everyone prefers a higher number. </a:t>
            </a:r>
          </a:p>
        </p:txBody>
      </p:sp>
      <p:pic>
        <p:nvPicPr>
          <p:cNvPr id="4" name="Picture 3">
            <a:extLst>
              <a:ext uri="{FF2B5EF4-FFF2-40B4-BE49-F238E27FC236}">
                <a16:creationId xmlns:a16="http://schemas.microsoft.com/office/drawing/2014/main" id="{860434FC-A6EA-4E0E-BC97-E2C35C7E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610" y="3104966"/>
            <a:ext cx="3816779" cy="3417753"/>
          </a:xfrm>
          <a:prstGeom prst="rect">
            <a:avLst/>
          </a:prstGeom>
        </p:spPr>
      </p:pic>
    </p:spTree>
    <p:extLst>
      <p:ext uri="{BB962C8B-B14F-4D97-AF65-F5344CB8AC3E}">
        <p14:creationId xmlns:p14="http://schemas.microsoft.com/office/powerpoint/2010/main" val="601309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ctr">
              <a:lnSpc>
                <a:spcPct val="100000"/>
              </a:lnSpc>
              <a:buNone/>
            </a:pPr>
            <a:r>
              <a:rPr lang="en-US" sz="4000" dirty="0"/>
              <a:t>Press the space bar to see the avatar choose.</a:t>
            </a:r>
          </a:p>
        </p:txBody>
      </p:sp>
      <p:pic>
        <p:nvPicPr>
          <p:cNvPr id="2" name="Picture 1">
            <a:extLst>
              <a:ext uri="{FF2B5EF4-FFF2-40B4-BE49-F238E27FC236}">
                <a16:creationId xmlns:a16="http://schemas.microsoft.com/office/drawing/2014/main" id="{5AFEC8DA-B842-4DAC-B7DB-DFBC6C14FF23}"/>
              </a:ext>
            </a:extLst>
          </p:cNvPr>
          <p:cNvPicPr>
            <a:picLocks noChangeAspect="1"/>
          </p:cNvPicPr>
          <p:nvPr/>
        </p:nvPicPr>
        <p:blipFill>
          <a:blip r:embed="rId2"/>
          <a:stretch>
            <a:fillRect/>
          </a:stretch>
        </p:blipFill>
        <p:spPr>
          <a:xfrm>
            <a:off x="289560" y="1731283"/>
            <a:ext cx="11612880" cy="3573645"/>
          </a:xfrm>
          <a:prstGeom prst="rect">
            <a:avLst/>
          </a:prstGeom>
        </p:spPr>
      </p:pic>
    </p:spTree>
    <p:extLst>
      <p:ext uri="{BB962C8B-B14F-4D97-AF65-F5344CB8AC3E}">
        <p14:creationId xmlns:p14="http://schemas.microsoft.com/office/powerpoint/2010/main" val="244407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or the “Z” key depending on which alternative you expect them to choose. </a:t>
            </a:r>
          </a:p>
        </p:txBody>
      </p:sp>
      <p:pic>
        <p:nvPicPr>
          <p:cNvPr id="5" name="Picture 4">
            <a:extLst>
              <a:ext uri="{FF2B5EF4-FFF2-40B4-BE49-F238E27FC236}">
                <a16:creationId xmlns:a16="http://schemas.microsoft.com/office/drawing/2014/main" id="{DA0310C6-E1F5-4058-AD60-9B3AAF92B992}"/>
              </a:ext>
            </a:extLst>
          </p:cNvPr>
          <p:cNvPicPr>
            <a:picLocks noChangeAspect="1"/>
          </p:cNvPicPr>
          <p:nvPr/>
        </p:nvPicPr>
        <p:blipFill>
          <a:blip r:embed="rId2"/>
          <a:stretch>
            <a:fillRect/>
          </a:stretch>
        </p:blipFill>
        <p:spPr>
          <a:xfrm>
            <a:off x="289560" y="1955408"/>
            <a:ext cx="5732432" cy="3569582"/>
          </a:xfrm>
          <a:prstGeom prst="rect">
            <a:avLst/>
          </a:prstGeom>
        </p:spPr>
      </p:pic>
    </p:spTree>
    <p:extLst>
      <p:ext uri="{BB962C8B-B14F-4D97-AF65-F5344CB8AC3E}">
        <p14:creationId xmlns:p14="http://schemas.microsoft.com/office/powerpoint/2010/main" val="87305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or the “Z” key depending on which alternative you expect them to choose. </a:t>
            </a:r>
          </a:p>
        </p:txBody>
      </p:sp>
      <p:pic>
        <p:nvPicPr>
          <p:cNvPr id="5" name="Picture 4">
            <a:extLst>
              <a:ext uri="{FF2B5EF4-FFF2-40B4-BE49-F238E27FC236}">
                <a16:creationId xmlns:a16="http://schemas.microsoft.com/office/drawing/2014/main" id="{980FA670-911F-4324-8A92-7E18AA6F7116}"/>
              </a:ext>
            </a:extLst>
          </p:cNvPr>
          <p:cNvPicPr>
            <a:picLocks noChangeAspect="1"/>
          </p:cNvPicPr>
          <p:nvPr/>
        </p:nvPicPr>
        <p:blipFill>
          <a:blip r:embed="rId2"/>
          <a:stretch>
            <a:fillRect/>
          </a:stretch>
        </p:blipFill>
        <p:spPr>
          <a:xfrm>
            <a:off x="289560" y="1958403"/>
            <a:ext cx="7596091" cy="3574976"/>
          </a:xfrm>
          <a:prstGeom prst="rect">
            <a:avLst/>
          </a:prstGeom>
        </p:spPr>
      </p:pic>
    </p:spTree>
    <p:extLst>
      <p:ext uri="{BB962C8B-B14F-4D97-AF65-F5344CB8AC3E}">
        <p14:creationId xmlns:p14="http://schemas.microsoft.com/office/powerpoint/2010/main" val="544515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0A9B8-208C-4D3C-A735-CCAFEEAA586F}"/>
              </a:ext>
            </a:extLst>
          </p:cNvPr>
          <p:cNvPicPr>
            <a:picLocks noChangeAspect="1"/>
          </p:cNvPicPr>
          <p:nvPr/>
        </p:nvPicPr>
        <p:blipFill>
          <a:blip r:embed="rId2"/>
          <a:stretch>
            <a:fillRect/>
          </a:stretch>
        </p:blipFill>
        <p:spPr>
          <a:xfrm>
            <a:off x="289560" y="1955409"/>
            <a:ext cx="11612880" cy="3569581"/>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or the “Z” key depending on which alternative you expect them to choose. </a:t>
            </a:r>
          </a:p>
        </p:txBody>
      </p:sp>
    </p:spTree>
    <p:extLst>
      <p:ext uri="{BB962C8B-B14F-4D97-AF65-F5344CB8AC3E}">
        <p14:creationId xmlns:p14="http://schemas.microsoft.com/office/powerpoint/2010/main" val="128901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442759"/>
          </a:xfrm>
        </p:spPr>
        <p:txBody>
          <a:bodyPr>
            <a:normAutofit/>
          </a:bodyPr>
          <a:lstStyle/>
          <a:p>
            <a:pPr marL="0" indent="0" algn="just">
              <a:lnSpc>
                <a:spcPct val="100000"/>
              </a:lnSpc>
              <a:buNone/>
            </a:pPr>
            <a:r>
              <a:rPr lang="en-US" dirty="0"/>
              <a:t>Predict the avatar’s decision by pressing the “A” key or the “Z” key depending on which alternative you expect them to choose. </a:t>
            </a:r>
          </a:p>
        </p:txBody>
      </p:sp>
      <p:pic>
        <p:nvPicPr>
          <p:cNvPr id="2" name="Picture 1">
            <a:extLst>
              <a:ext uri="{FF2B5EF4-FFF2-40B4-BE49-F238E27FC236}">
                <a16:creationId xmlns:a16="http://schemas.microsoft.com/office/drawing/2014/main" id="{02D2AAB0-099A-4E8C-920E-95C53D0D732D}"/>
              </a:ext>
            </a:extLst>
          </p:cNvPr>
          <p:cNvPicPr>
            <a:picLocks noChangeAspect="1"/>
          </p:cNvPicPr>
          <p:nvPr/>
        </p:nvPicPr>
        <p:blipFill>
          <a:blip r:embed="rId2"/>
          <a:stretch>
            <a:fillRect/>
          </a:stretch>
        </p:blipFill>
        <p:spPr>
          <a:xfrm>
            <a:off x="289560" y="1955409"/>
            <a:ext cx="11612880" cy="3569581"/>
          </a:xfrm>
          <a:prstGeom prst="rect">
            <a:avLst/>
          </a:prstGeom>
        </p:spPr>
      </p:pic>
    </p:spTree>
    <p:extLst>
      <p:ext uri="{BB962C8B-B14F-4D97-AF65-F5344CB8AC3E}">
        <p14:creationId xmlns:p14="http://schemas.microsoft.com/office/powerpoint/2010/main" val="734393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658464"/>
          </a:xfrm>
        </p:spPr>
        <p:txBody>
          <a:bodyPr>
            <a:normAutofit/>
          </a:bodyPr>
          <a:lstStyle/>
          <a:p>
            <a:pPr marL="0" indent="0" algn="just">
              <a:lnSpc>
                <a:spcPct val="100000"/>
              </a:lnSpc>
              <a:buNone/>
            </a:pPr>
            <a:r>
              <a:rPr lang="en-US" sz="3200" dirty="0"/>
              <a:t>Every choice is between only two options.  Once made, decisions cannot be taken back.  Choices are made by only one person, while the other passively observes.    </a:t>
            </a:r>
          </a:p>
        </p:txBody>
      </p:sp>
      <p:pic>
        <p:nvPicPr>
          <p:cNvPr id="9" name="Picture 8" descr="A picture containing object&#10;&#10;Description automatically generated">
            <a:extLst>
              <a:ext uri="{FF2B5EF4-FFF2-40B4-BE49-F238E27FC236}">
                <a16:creationId xmlns:a16="http://schemas.microsoft.com/office/drawing/2014/main" id="{0AD82359-74CD-43AB-9F91-D35E92DE5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174" y="2465763"/>
            <a:ext cx="6815651" cy="3534041"/>
          </a:xfrm>
          <a:prstGeom prst="rect">
            <a:avLst/>
          </a:prstGeom>
        </p:spPr>
      </p:pic>
    </p:spTree>
    <p:extLst>
      <p:ext uri="{BB962C8B-B14F-4D97-AF65-F5344CB8AC3E}">
        <p14:creationId xmlns:p14="http://schemas.microsoft.com/office/powerpoint/2010/main" val="540189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2169590"/>
          </a:xfrm>
        </p:spPr>
        <p:txBody>
          <a:bodyPr>
            <a:normAutofit/>
          </a:bodyPr>
          <a:lstStyle/>
          <a:p>
            <a:pPr marL="0" indent="0" algn="just">
              <a:lnSpc>
                <a:spcPct val="100000"/>
              </a:lnSpc>
              <a:buNone/>
            </a:pPr>
            <a:r>
              <a:rPr lang="en-US" sz="4800" dirty="0"/>
              <a:t>It is not possible for you and the avatar to talk to each other.</a:t>
            </a:r>
          </a:p>
        </p:txBody>
      </p:sp>
      <p:pic>
        <p:nvPicPr>
          <p:cNvPr id="5" name="Picture 4" descr="A picture containing vector graphics&#10;&#10;Description automatically generated">
            <a:extLst>
              <a:ext uri="{FF2B5EF4-FFF2-40B4-BE49-F238E27FC236}">
                <a16:creationId xmlns:a16="http://schemas.microsoft.com/office/drawing/2014/main" id="{6F737508-D1DD-4C98-8B22-B93CCB87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9" y="2265790"/>
            <a:ext cx="6063401" cy="3819942"/>
          </a:xfrm>
          <a:prstGeom prst="rect">
            <a:avLst/>
          </a:prstGeom>
        </p:spPr>
      </p:pic>
    </p:spTree>
    <p:extLst>
      <p:ext uri="{BB962C8B-B14F-4D97-AF65-F5344CB8AC3E}">
        <p14:creationId xmlns:p14="http://schemas.microsoft.com/office/powerpoint/2010/main" val="123714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The avatars know how choices are made and know that you know how choices are made.  They see all the numbers in both alternatives before deciding, meaning that their choices are intentional. </a:t>
            </a:r>
          </a:p>
        </p:txBody>
      </p:sp>
    </p:spTree>
    <p:extLst>
      <p:ext uri="{BB962C8B-B14F-4D97-AF65-F5344CB8AC3E}">
        <p14:creationId xmlns:p14="http://schemas.microsoft.com/office/powerpoint/2010/main" val="42379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1058082"/>
            <a:ext cx="10515600" cy="4351338"/>
          </a:xfrm>
        </p:spPr>
        <p:txBody>
          <a:bodyPr>
            <a:normAutofit fontScale="92500" lnSpcReduction="10000"/>
          </a:bodyPr>
          <a:lstStyle/>
          <a:p>
            <a:pPr marL="0" indent="0" algn="just">
              <a:lnSpc>
                <a:spcPct val="100000"/>
              </a:lnSpc>
              <a:buNone/>
            </a:pPr>
            <a:r>
              <a:rPr lang="en-US" sz="6600" dirty="0"/>
              <a:t>In the following slides, try to predict the correct answer by marking your answer sheet with “T” or “F” before progressing to the next slide.   </a:t>
            </a:r>
          </a:p>
        </p:txBody>
      </p:sp>
    </p:spTree>
    <p:extLst>
      <p:ext uri="{BB962C8B-B14F-4D97-AF65-F5344CB8AC3E}">
        <p14:creationId xmlns:p14="http://schemas.microsoft.com/office/powerpoint/2010/main" val="295709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pic>
        <p:nvPicPr>
          <p:cNvPr id="2" name="Picture 1">
            <a:extLst>
              <a:ext uri="{FF2B5EF4-FFF2-40B4-BE49-F238E27FC236}">
                <a16:creationId xmlns:a16="http://schemas.microsoft.com/office/drawing/2014/main" id="{3E8F3B0F-6FA7-4049-B9F4-55BBA2B2DA28}"/>
              </a:ext>
            </a:extLst>
          </p:cNvPr>
          <p:cNvPicPr>
            <a:picLocks noChangeAspect="1"/>
          </p:cNvPicPr>
          <p:nvPr/>
        </p:nvPicPr>
        <p:blipFill>
          <a:blip r:embed="rId2"/>
          <a:stretch>
            <a:fillRect/>
          </a:stretch>
        </p:blipFill>
        <p:spPr>
          <a:xfrm>
            <a:off x="2086062" y="779012"/>
            <a:ext cx="8019875" cy="5858739"/>
          </a:xfrm>
          <a:prstGeom prst="rect">
            <a:avLst/>
          </a:prstGeom>
        </p:spPr>
      </p:pic>
    </p:spTree>
    <p:extLst>
      <p:ext uri="{BB962C8B-B14F-4D97-AF65-F5344CB8AC3E}">
        <p14:creationId xmlns:p14="http://schemas.microsoft.com/office/powerpoint/2010/main" val="162571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37332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D5B5D-3B18-4D19-84D3-538838950725}"/>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058990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D6300-43E8-43A5-81E4-8494CB6C031A}"/>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393888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753399-55E4-461F-8D4B-EAB9B9826A51}"/>
              </a:ext>
            </a:extLst>
          </p:cNvPr>
          <p:cNvPicPr>
            <a:picLocks noChangeAspect="1"/>
          </p:cNvPicPr>
          <p:nvPr/>
        </p:nvPicPr>
        <p:blipFill>
          <a:blip r:embed="rId2"/>
          <a:stretch>
            <a:fillRect/>
          </a:stretch>
        </p:blipFill>
        <p:spPr>
          <a:xfrm>
            <a:off x="2086062" y="773364"/>
            <a:ext cx="8019875" cy="585873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109138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9E98B-410B-42DE-AEAD-3A2C88663F8B}"/>
              </a:ext>
            </a:extLst>
          </p:cNvPr>
          <p:cNvPicPr>
            <a:picLocks noChangeAspect="1"/>
          </p:cNvPicPr>
          <p:nvPr/>
        </p:nvPicPr>
        <p:blipFill>
          <a:blip r:embed="rId2"/>
          <a:stretch>
            <a:fillRect/>
          </a:stretch>
        </p:blipFill>
        <p:spPr>
          <a:xfrm>
            <a:off x="2086062" y="773364"/>
            <a:ext cx="8019875" cy="5858739"/>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835163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76B2FD-783A-407E-B37E-469E4EAA4981}"/>
              </a:ext>
            </a:extLst>
          </p:cNvPr>
          <p:cNvPicPr>
            <a:picLocks noChangeAspect="1"/>
          </p:cNvPicPr>
          <p:nvPr/>
        </p:nvPicPr>
        <p:blipFill>
          <a:blip r:embed="rId2"/>
          <a:stretch>
            <a:fillRect/>
          </a:stretch>
        </p:blipFill>
        <p:spPr>
          <a:xfrm>
            <a:off x="2086062" y="779011"/>
            <a:ext cx="8019875" cy="5858740"/>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64123"/>
            <a:ext cx="10515600" cy="645587"/>
          </a:xfrm>
        </p:spPr>
        <p:txBody>
          <a:bodyPr>
            <a:normAutofit/>
          </a:bodyPr>
          <a:lstStyle/>
          <a:p>
            <a:pPr marL="0" indent="0" algn="ctr">
              <a:lnSpc>
                <a:spcPct val="100000"/>
              </a:lnSpc>
              <a:buNone/>
            </a:pPr>
            <a:r>
              <a:rPr lang="en-US" sz="2400" dirty="0"/>
              <a:t>Which number will you receive as a result of this choice?</a:t>
            </a:r>
          </a:p>
        </p:txBody>
      </p:sp>
    </p:spTree>
    <p:extLst>
      <p:ext uri="{BB962C8B-B14F-4D97-AF65-F5344CB8AC3E}">
        <p14:creationId xmlns:p14="http://schemas.microsoft.com/office/powerpoint/2010/main" val="2363349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1391478"/>
            <a:ext cx="10515600" cy="4750905"/>
          </a:xfrm>
        </p:spPr>
        <p:txBody>
          <a:bodyPr>
            <a:normAutofit fontScale="62500" lnSpcReduction="20000"/>
          </a:bodyPr>
          <a:lstStyle/>
          <a:p>
            <a:pPr marL="0" indent="0" algn="just">
              <a:lnSpc>
                <a:spcPct val="100000"/>
              </a:lnSpc>
              <a:buNone/>
            </a:pPr>
            <a:r>
              <a:rPr lang="en-US" sz="6600" dirty="0"/>
              <a:t>You are about to be asked a series of true or false questions.  Please do you best to answer correctly.  You should see a page numbered 1 to 15 beside you.  Mark each number with T for true and F for false before you progress to the next slide.  If you don’t understand after seeing the answer, please ask the experimenter to explain.</a:t>
            </a:r>
          </a:p>
        </p:txBody>
      </p:sp>
    </p:spTree>
    <p:extLst>
      <p:ext uri="{BB962C8B-B14F-4D97-AF65-F5344CB8AC3E}">
        <p14:creationId xmlns:p14="http://schemas.microsoft.com/office/powerpoint/2010/main" val="530083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 True or False: You can talk to the avatars.</a:t>
            </a:r>
          </a:p>
        </p:txBody>
      </p:sp>
    </p:spTree>
    <p:extLst>
      <p:ext uri="{BB962C8B-B14F-4D97-AF65-F5344CB8AC3E}">
        <p14:creationId xmlns:p14="http://schemas.microsoft.com/office/powerpoint/2010/main" val="2985419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 True or False: You can talk to the avatars.  </a:t>
            </a:r>
            <a:r>
              <a:rPr lang="en-US" sz="4000" b="1" dirty="0"/>
              <a:t>False</a:t>
            </a:r>
            <a:r>
              <a:rPr lang="en-US" sz="4000" dirty="0"/>
              <a:t>. It is not possible for you and the avatar to talk to each other.</a:t>
            </a:r>
          </a:p>
          <a:p>
            <a:pPr marL="0" indent="0" algn="just">
              <a:lnSpc>
                <a:spcPct val="100000"/>
              </a:lnSpc>
              <a:buNone/>
            </a:pPr>
            <a:endParaRPr lang="en-US" sz="4000" dirty="0"/>
          </a:p>
        </p:txBody>
      </p:sp>
      <p:pic>
        <p:nvPicPr>
          <p:cNvPr id="8" name="Picture 7" descr="A picture containing vector graphics&#10;&#10;Description automatically generated">
            <a:extLst>
              <a:ext uri="{FF2B5EF4-FFF2-40B4-BE49-F238E27FC236}">
                <a16:creationId xmlns:a16="http://schemas.microsoft.com/office/drawing/2014/main" id="{AF5EB9A9-BA31-4FF2-87CD-F4C27D702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9" y="2618128"/>
            <a:ext cx="6063401" cy="3819942"/>
          </a:xfrm>
          <a:prstGeom prst="rect">
            <a:avLst/>
          </a:prstGeom>
        </p:spPr>
      </p:pic>
    </p:spTree>
    <p:extLst>
      <p:ext uri="{BB962C8B-B14F-4D97-AF65-F5344CB8AC3E}">
        <p14:creationId xmlns:p14="http://schemas.microsoft.com/office/powerpoint/2010/main" val="455958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2) True or False: The numbers that you and the avatar receive can be switched, divided, or shared.</a:t>
            </a:r>
          </a:p>
        </p:txBody>
      </p:sp>
    </p:spTree>
    <p:extLst>
      <p:ext uri="{BB962C8B-B14F-4D97-AF65-F5344CB8AC3E}">
        <p14:creationId xmlns:p14="http://schemas.microsoft.com/office/powerpoint/2010/main" val="4028145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2) True or False: The numbers that you and the avatar receive can be switched, divided, or shared.  </a:t>
            </a:r>
            <a:r>
              <a:rPr lang="en-US" sz="4000" b="1" dirty="0"/>
              <a:t>False</a:t>
            </a:r>
            <a:r>
              <a:rPr lang="en-US" sz="4000" dirty="0"/>
              <a:t>.  The outcome of every choice is final.</a:t>
            </a:r>
          </a:p>
        </p:txBody>
      </p:sp>
    </p:spTree>
    <p:extLst>
      <p:ext uri="{BB962C8B-B14F-4D97-AF65-F5344CB8AC3E}">
        <p14:creationId xmlns:p14="http://schemas.microsoft.com/office/powerpoint/2010/main" val="56931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3F8870-844A-48DA-8659-95B1B16F82D8}"/>
              </a:ext>
            </a:extLst>
          </p:cNvPr>
          <p:cNvPicPr>
            <a:picLocks noChangeAspect="1"/>
          </p:cNvPicPr>
          <p:nvPr/>
        </p:nvPicPr>
        <p:blipFill>
          <a:blip r:embed="rId2"/>
          <a:stretch>
            <a:fillRect/>
          </a:stretch>
        </p:blipFill>
        <p:spPr>
          <a:xfrm>
            <a:off x="289560" y="2130876"/>
            <a:ext cx="11612880"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3873810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3) True or False: Every choice is between only two options.</a:t>
            </a:r>
          </a:p>
        </p:txBody>
      </p:sp>
    </p:spTree>
    <p:extLst>
      <p:ext uri="{BB962C8B-B14F-4D97-AF65-F5344CB8AC3E}">
        <p14:creationId xmlns:p14="http://schemas.microsoft.com/office/powerpoint/2010/main" val="1140836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3) True or False: Every choice is between only two options.  </a:t>
            </a:r>
            <a:r>
              <a:rPr lang="en-US" sz="4000" b="1" dirty="0"/>
              <a:t>True</a:t>
            </a:r>
            <a:r>
              <a:rPr lang="en-US" sz="4000" dirty="0"/>
              <a:t>.     </a:t>
            </a:r>
          </a:p>
        </p:txBody>
      </p:sp>
      <p:pic>
        <p:nvPicPr>
          <p:cNvPr id="2" name="Picture 1">
            <a:extLst>
              <a:ext uri="{FF2B5EF4-FFF2-40B4-BE49-F238E27FC236}">
                <a16:creationId xmlns:a16="http://schemas.microsoft.com/office/drawing/2014/main" id="{1FE390D6-E751-4FB8-96A2-EEF093F92443}"/>
              </a:ext>
            </a:extLst>
          </p:cNvPr>
          <p:cNvPicPr>
            <a:picLocks noChangeAspect="1"/>
          </p:cNvPicPr>
          <p:nvPr/>
        </p:nvPicPr>
        <p:blipFill>
          <a:blip r:embed="rId2"/>
          <a:stretch>
            <a:fillRect/>
          </a:stretch>
        </p:blipFill>
        <p:spPr>
          <a:xfrm>
            <a:off x="2626911" y="2010142"/>
            <a:ext cx="6317246" cy="3595737"/>
          </a:xfrm>
          <a:prstGeom prst="rect">
            <a:avLst/>
          </a:prstGeom>
        </p:spPr>
      </p:pic>
    </p:spTree>
    <p:extLst>
      <p:ext uri="{BB962C8B-B14F-4D97-AF65-F5344CB8AC3E}">
        <p14:creationId xmlns:p14="http://schemas.microsoft.com/office/powerpoint/2010/main" val="155754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4) True or False: Some of the avatars already know who you are.</a:t>
            </a:r>
          </a:p>
        </p:txBody>
      </p:sp>
    </p:spTree>
    <p:extLst>
      <p:ext uri="{BB962C8B-B14F-4D97-AF65-F5344CB8AC3E}">
        <p14:creationId xmlns:p14="http://schemas.microsoft.com/office/powerpoint/2010/main" val="496559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4) True or False: Some of the avatars already know who you are.  </a:t>
            </a:r>
            <a:r>
              <a:rPr lang="en-US" sz="4000" b="1" dirty="0"/>
              <a:t>False</a:t>
            </a:r>
            <a:r>
              <a:rPr lang="en-US" sz="4000" dirty="0"/>
              <a:t>.  Act towards each avatar as if you are encountering a real person for the first time.</a:t>
            </a:r>
          </a:p>
        </p:txBody>
      </p:sp>
    </p:spTree>
    <p:extLst>
      <p:ext uri="{BB962C8B-B14F-4D97-AF65-F5344CB8AC3E}">
        <p14:creationId xmlns:p14="http://schemas.microsoft.com/office/powerpoint/2010/main" val="1948529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5) True or False: These avatars expect to meet you many times in the future.</a:t>
            </a:r>
          </a:p>
        </p:txBody>
      </p:sp>
    </p:spTree>
    <p:extLst>
      <p:ext uri="{BB962C8B-B14F-4D97-AF65-F5344CB8AC3E}">
        <p14:creationId xmlns:p14="http://schemas.microsoft.com/office/powerpoint/2010/main" val="1030265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lnSpcReduction="10000"/>
          </a:bodyPr>
          <a:lstStyle/>
          <a:p>
            <a:pPr marL="0" indent="0" algn="just">
              <a:lnSpc>
                <a:spcPct val="100000"/>
              </a:lnSpc>
              <a:buNone/>
            </a:pPr>
            <a:r>
              <a:rPr lang="en-US" sz="4000" dirty="0"/>
              <a:t>Question 5) True or False: These avatars expect to encounter you many times in the future.  </a:t>
            </a:r>
            <a:r>
              <a:rPr lang="en-US" sz="4000" b="1" dirty="0"/>
              <a:t>True</a:t>
            </a:r>
            <a:r>
              <a:rPr lang="en-US" sz="4000" dirty="0"/>
              <a:t>.  Once the screen displays a new avatar you will never see the last avatar again in this experiment.  Nevertheless, you should still act towards the avatar </a:t>
            </a:r>
            <a:r>
              <a:rPr lang="en-US" sz="4000" i="1" dirty="0"/>
              <a:t>as if </a:t>
            </a:r>
            <a:r>
              <a:rPr lang="en-US" sz="4000" dirty="0"/>
              <a:t>you both expect to encounter each other repeatedly in the future.</a:t>
            </a:r>
          </a:p>
        </p:txBody>
      </p:sp>
    </p:spTree>
    <p:extLst>
      <p:ext uri="{BB962C8B-B14F-4D97-AF65-F5344CB8AC3E}">
        <p14:creationId xmlns:p14="http://schemas.microsoft.com/office/powerpoint/2010/main" val="4170917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6) True or False: On a single screen, the avatar who made the prior choice is always the same as the avatar making the current choice.</a:t>
            </a:r>
          </a:p>
        </p:txBody>
      </p:sp>
    </p:spTree>
    <p:extLst>
      <p:ext uri="{BB962C8B-B14F-4D97-AF65-F5344CB8AC3E}">
        <p14:creationId xmlns:p14="http://schemas.microsoft.com/office/powerpoint/2010/main" val="1181940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6) True or False: On a single screen, the avatar who made the prior choice is always the same as the avatar making the current choice.  </a:t>
            </a:r>
            <a:r>
              <a:rPr lang="en-US" sz="4000" b="1" dirty="0"/>
              <a:t>True</a:t>
            </a:r>
            <a:r>
              <a:rPr lang="en-US" sz="4000" dirty="0"/>
              <a:t>.</a:t>
            </a:r>
          </a:p>
        </p:txBody>
      </p:sp>
      <p:pic>
        <p:nvPicPr>
          <p:cNvPr id="2" name="Picture 1">
            <a:extLst>
              <a:ext uri="{FF2B5EF4-FFF2-40B4-BE49-F238E27FC236}">
                <a16:creationId xmlns:a16="http://schemas.microsoft.com/office/drawing/2014/main" id="{34E69208-8DB6-4E7B-8818-A69E7AC96EF8}"/>
              </a:ext>
            </a:extLst>
          </p:cNvPr>
          <p:cNvPicPr>
            <a:picLocks noChangeAspect="1"/>
          </p:cNvPicPr>
          <p:nvPr/>
        </p:nvPicPr>
        <p:blipFill>
          <a:blip r:embed="rId2"/>
          <a:stretch>
            <a:fillRect/>
          </a:stretch>
        </p:blipFill>
        <p:spPr>
          <a:xfrm>
            <a:off x="3523548" y="2574990"/>
            <a:ext cx="4802764" cy="4062761"/>
          </a:xfrm>
          <a:prstGeom prst="rect">
            <a:avLst/>
          </a:prstGeom>
        </p:spPr>
      </p:pic>
    </p:spTree>
    <p:extLst>
      <p:ext uri="{BB962C8B-B14F-4D97-AF65-F5344CB8AC3E}">
        <p14:creationId xmlns:p14="http://schemas.microsoft.com/office/powerpoint/2010/main" val="3769705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7) True or False: The avatar’s preferences for numbers depend on a number they have prior to making the choice.</a:t>
            </a:r>
          </a:p>
        </p:txBody>
      </p:sp>
    </p:spTree>
    <p:extLst>
      <p:ext uri="{BB962C8B-B14F-4D97-AF65-F5344CB8AC3E}">
        <p14:creationId xmlns:p14="http://schemas.microsoft.com/office/powerpoint/2010/main" val="3644359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7) True or False: The avatar’s preferences for numbers depend on a number they have prior to making the choice.  </a:t>
            </a:r>
            <a:r>
              <a:rPr lang="en-US" sz="4000" b="1" dirty="0"/>
              <a:t>False</a:t>
            </a:r>
            <a:r>
              <a:rPr lang="en-US" sz="4000" dirty="0"/>
              <a:t>.  Avatar’s preferences depend only on a comparison between both alternatives that they are deciding between at the time.  </a:t>
            </a:r>
          </a:p>
        </p:txBody>
      </p:sp>
    </p:spTree>
    <p:extLst>
      <p:ext uri="{BB962C8B-B14F-4D97-AF65-F5344CB8AC3E}">
        <p14:creationId xmlns:p14="http://schemas.microsoft.com/office/powerpoint/2010/main" val="162366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850ABF-D525-40EC-A363-6565866905BC}"/>
              </a:ext>
            </a:extLst>
          </p:cNvPr>
          <p:cNvPicPr>
            <a:picLocks noChangeAspect="1"/>
          </p:cNvPicPr>
          <p:nvPr/>
        </p:nvPicPr>
        <p:blipFill>
          <a:blip r:embed="rId2"/>
          <a:stretch>
            <a:fillRect/>
          </a:stretch>
        </p:blipFill>
        <p:spPr>
          <a:xfrm>
            <a:off x="289560" y="2129176"/>
            <a:ext cx="11612880" cy="3573645"/>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559853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8) True or False: The avatar’s emotion results from a comparison between the number in the outcome and the number in the alternative.  </a:t>
            </a:r>
          </a:p>
        </p:txBody>
      </p:sp>
    </p:spTree>
    <p:extLst>
      <p:ext uri="{BB962C8B-B14F-4D97-AF65-F5344CB8AC3E}">
        <p14:creationId xmlns:p14="http://schemas.microsoft.com/office/powerpoint/2010/main" val="1933490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8) True or False: The avatar’s emotion results from a comparison between the number in the outcome and the number in the alternative.  </a:t>
            </a:r>
            <a:r>
              <a:rPr lang="en-US" sz="4000" b="1" dirty="0"/>
              <a:t>True</a:t>
            </a:r>
            <a:r>
              <a:rPr lang="en-US" sz="4000" dirty="0"/>
              <a:t>.  Nevertheless, their emotions will be hidden throughout the rest of the experiment.  </a:t>
            </a:r>
          </a:p>
        </p:txBody>
      </p:sp>
    </p:spTree>
    <p:extLst>
      <p:ext uri="{BB962C8B-B14F-4D97-AF65-F5344CB8AC3E}">
        <p14:creationId xmlns:p14="http://schemas.microsoft.com/office/powerpoint/2010/main" val="3744149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2F661-BD5E-4736-970B-20298255DBC5}"/>
              </a:ext>
            </a:extLst>
          </p:cNvPr>
          <p:cNvPicPr>
            <a:picLocks noChangeAspect="1"/>
          </p:cNvPicPr>
          <p:nvPr/>
        </p:nvPicPr>
        <p:blipFill>
          <a:blip r:embed="rId2"/>
          <a:stretch>
            <a:fillRect/>
          </a:stretch>
        </p:blipFill>
        <p:spPr>
          <a:xfrm>
            <a:off x="3137415" y="252783"/>
            <a:ext cx="5917172" cy="3009694"/>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4207764"/>
            <a:ext cx="10515600" cy="1414624"/>
          </a:xfrm>
        </p:spPr>
        <p:txBody>
          <a:bodyPr>
            <a:noAutofit/>
          </a:bodyPr>
          <a:lstStyle/>
          <a:p>
            <a:pPr marL="0" indent="0" algn="just">
              <a:lnSpc>
                <a:spcPct val="100000"/>
              </a:lnSpc>
              <a:buNone/>
            </a:pPr>
            <a:r>
              <a:rPr lang="en-US" sz="4800" dirty="0"/>
              <a:t>Every time you encounter a new avatar, press the space bar to reveal their choice.  </a:t>
            </a:r>
          </a:p>
        </p:txBody>
      </p:sp>
    </p:spTree>
    <p:extLst>
      <p:ext uri="{BB962C8B-B14F-4D97-AF65-F5344CB8AC3E}">
        <p14:creationId xmlns:p14="http://schemas.microsoft.com/office/powerpoint/2010/main" val="1918713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008B4-836E-4D74-9001-4114458CADDC}"/>
              </a:ext>
            </a:extLst>
          </p:cNvPr>
          <p:cNvPicPr>
            <a:picLocks noChangeAspect="1"/>
          </p:cNvPicPr>
          <p:nvPr/>
        </p:nvPicPr>
        <p:blipFill>
          <a:blip r:embed="rId2"/>
          <a:stretch>
            <a:fillRect/>
          </a:stretch>
        </p:blipFill>
        <p:spPr>
          <a:xfrm>
            <a:off x="3137414" y="248946"/>
            <a:ext cx="5917171" cy="6360107"/>
          </a:xfrm>
          <a:prstGeom prst="rect">
            <a:avLst/>
          </a:prstGeom>
        </p:spPr>
      </p:pic>
    </p:spTree>
    <p:extLst>
      <p:ext uri="{BB962C8B-B14F-4D97-AF65-F5344CB8AC3E}">
        <p14:creationId xmlns:p14="http://schemas.microsoft.com/office/powerpoint/2010/main" val="4041025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086377"/>
          </a:xfrm>
        </p:spPr>
        <p:txBody>
          <a:bodyPr>
            <a:normAutofit fontScale="62500" lnSpcReduction="20000"/>
          </a:bodyPr>
          <a:lstStyle/>
          <a:p>
            <a:pPr marL="0" indent="0" algn="just">
              <a:lnSpc>
                <a:spcPct val="100000"/>
              </a:lnSpc>
              <a:buNone/>
            </a:pPr>
            <a:r>
              <a:rPr lang="en-US" sz="4000" dirty="0"/>
              <a:t>This square is labeled the “Prior Choice” because it is made immediately before the “Current Choice” appears.  Avatars make their prior choice before they know the numbers that will appear in the current choice.</a:t>
            </a:r>
          </a:p>
        </p:txBody>
      </p:sp>
      <p:pic>
        <p:nvPicPr>
          <p:cNvPr id="5" name="Picture 4">
            <a:extLst>
              <a:ext uri="{FF2B5EF4-FFF2-40B4-BE49-F238E27FC236}">
                <a16:creationId xmlns:a16="http://schemas.microsoft.com/office/drawing/2014/main" id="{D66AA06D-6D7A-4914-9277-E4D00F46E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925" y="1275068"/>
            <a:ext cx="4100150" cy="5423640"/>
          </a:xfrm>
          <a:prstGeom prst="rect">
            <a:avLst/>
          </a:prstGeom>
        </p:spPr>
      </p:pic>
    </p:spTree>
    <p:extLst>
      <p:ext uri="{BB962C8B-B14F-4D97-AF65-F5344CB8AC3E}">
        <p14:creationId xmlns:p14="http://schemas.microsoft.com/office/powerpoint/2010/main" val="738415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D4A10078-B874-4624-A310-E96B1EA019F1}"/>
              </a:ext>
            </a:extLst>
          </p:cNvPr>
          <p:cNvPicPr>
            <a:picLocks noChangeAspect="1"/>
          </p:cNvPicPr>
          <p:nvPr/>
        </p:nvPicPr>
        <p:blipFill>
          <a:blip r:embed="rId2"/>
          <a:stretch>
            <a:fillRect/>
          </a:stretch>
        </p:blipFill>
        <p:spPr>
          <a:xfrm>
            <a:off x="289561" y="1535900"/>
            <a:ext cx="4956240" cy="3984917"/>
          </a:xfrm>
          <a:prstGeom prst="rect">
            <a:avLst/>
          </a:prstGeom>
        </p:spPr>
      </p:pic>
    </p:spTree>
    <p:extLst>
      <p:ext uri="{BB962C8B-B14F-4D97-AF65-F5344CB8AC3E}">
        <p14:creationId xmlns:p14="http://schemas.microsoft.com/office/powerpoint/2010/main" val="305213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4B4ACF83-DDCE-4C57-9FEB-2DE09272BB9C}"/>
              </a:ext>
            </a:extLst>
          </p:cNvPr>
          <p:cNvPicPr>
            <a:picLocks noChangeAspect="1"/>
          </p:cNvPicPr>
          <p:nvPr/>
        </p:nvPicPr>
        <p:blipFill>
          <a:blip r:embed="rId2"/>
          <a:stretch>
            <a:fillRect/>
          </a:stretch>
        </p:blipFill>
        <p:spPr>
          <a:xfrm>
            <a:off x="289560" y="1535900"/>
            <a:ext cx="3710709" cy="3984917"/>
          </a:xfrm>
          <a:prstGeom prst="rect">
            <a:avLst/>
          </a:prstGeom>
        </p:spPr>
      </p:pic>
    </p:spTree>
    <p:extLst>
      <p:ext uri="{BB962C8B-B14F-4D97-AF65-F5344CB8AC3E}">
        <p14:creationId xmlns:p14="http://schemas.microsoft.com/office/powerpoint/2010/main" val="1770658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ECF9FD1E-0D1F-4E78-A8A5-5AA7EB279BEA}"/>
              </a:ext>
            </a:extLst>
          </p:cNvPr>
          <p:cNvPicPr>
            <a:picLocks noChangeAspect="1"/>
          </p:cNvPicPr>
          <p:nvPr/>
        </p:nvPicPr>
        <p:blipFill>
          <a:blip r:embed="rId2"/>
          <a:stretch>
            <a:fillRect/>
          </a:stretch>
        </p:blipFill>
        <p:spPr>
          <a:xfrm>
            <a:off x="289560" y="1535653"/>
            <a:ext cx="3710940" cy="3985165"/>
          </a:xfrm>
          <a:prstGeom prst="rect">
            <a:avLst/>
          </a:prstGeom>
        </p:spPr>
      </p:pic>
    </p:spTree>
    <p:extLst>
      <p:ext uri="{BB962C8B-B14F-4D97-AF65-F5344CB8AC3E}">
        <p14:creationId xmlns:p14="http://schemas.microsoft.com/office/powerpoint/2010/main" val="1003454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58E36031-D326-4AAC-8888-5369DC41ED88}"/>
              </a:ext>
            </a:extLst>
          </p:cNvPr>
          <p:cNvPicPr>
            <a:picLocks noChangeAspect="1"/>
          </p:cNvPicPr>
          <p:nvPr/>
        </p:nvPicPr>
        <p:blipFill>
          <a:blip r:embed="rId2"/>
          <a:stretch>
            <a:fillRect/>
          </a:stretch>
        </p:blipFill>
        <p:spPr>
          <a:xfrm>
            <a:off x="289560" y="1532014"/>
            <a:ext cx="7660640" cy="3988804"/>
          </a:xfrm>
          <a:prstGeom prst="rect">
            <a:avLst/>
          </a:prstGeom>
        </p:spPr>
      </p:pic>
    </p:spTree>
    <p:extLst>
      <p:ext uri="{BB962C8B-B14F-4D97-AF65-F5344CB8AC3E}">
        <p14:creationId xmlns:p14="http://schemas.microsoft.com/office/powerpoint/2010/main" val="1206625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6A2807B7-434E-455F-8CCC-5A8117638FEB}"/>
              </a:ext>
            </a:extLst>
          </p:cNvPr>
          <p:cNvPicPr>
            <a:picLocks noChangeAspect="1"/>
          </p:cNvPicPr>
          <p:nvPr/>
        </p:nvPicPr>
        <p:blipFill>
          <a:blip r:embed="rId2"/>
          <a:stretch>
            <a:fillRect/>
          </a:stretch>
        </p:blipFill>
        <p:spPr>
          <a:xfrm>
            <a:off x="289560" y="1535901"/>
            <a:ext cx="7660016" cy="3984917"/>
          </a:xfrm>
          <a:prstGeom prst="rect">
            <a:avLst/>
          </a:prstGeom>
        </p:spPr>
      </p:pic>
    </p:spTree>
    <p:extLst>
      <p:ext uri="{BB962C8B-B14F-4D97-AF65-F5344CB8AC3E}">
        <p14:creationId xmlns:p14="http://schemas.microsoft.com/office/powerpoint/2010/main" val="306337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pic>
        <p:nvPicPr>
          <p:cNvPr id="2" name="Picture 1">
            <a:extLst>
              <a:ext uri="{FF2B5EF4-FFF2-40B4-BE49-F238E27FC236}">
                <a16:creationId xmlns:a16="http://schemas.microsoft.com/office/drawing/2014/main" id="{CCFFF204-BD48-478D-BD8E-1B93E76533CB}"/>
              </a:ext>
            </a:extLst>
          </p:cNvPr>
          <p:cNvPicPr>
            <a:picLocks noChangeAspect="1"/>
          </p:cNvPicPr>
          <p:nvPr/>
        </p:nvPicPr>
        <p:blipFill>
          <a:blip r:embed="rId2"/>
          <a:stretch>
            <a:fillRect/>
          </a:stretch>
        </p:blipFill>
        <p:spPr>
          <a:xfrm>
            <a:off x="289560" y="2128354"/>
            <a:ext cx="11612880" cy="3567778"/>
          </a:xfrm>
          <a:prstGeom prst="rect">
            <a:avLst/>
          </a:prstGeom>
        </p:spPr>
      </p:pic>
    </p:spTree>
    <p:extLst>
      <p:ext uri="{BB962C8B-B14F-4D97-AF65-F5344CB8AC3E}">
        <p14:creationId xmlns:p14="http://schemas.microsoft.com/office/powerpoint/2010/main" val="3920791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pic>
        <p:nvPicPr>
          <p:cNvPr id="5" name="Picture 4">
            <a:extLst>
              <a:ext uri="{FF2B5EF4-FFF2-40B4-BE49-F238E27FC236}">
                <a16:creationId xmlns:a16="http://schemas.microsoft.com/office/drawing/2014/main" id="{D184102B-E543-44A7-AF7E-97EBFF34F836}"/>
              </a:ext>
            </a:extLst>
          </p:cNvPr>
          <p:cNvPicPr>
            <a:picLocks noChangeAspect="1"/>
          </p:cNvPicPr>
          <p:nvPr/>
        </p:nvPicPr>
        <p:blipFill>
          <a:blip r:embed="rId2"/>
          <a:stretch>
            <a:fillRect/>
          </a:stretch>
        </p:blipFill>
        <p:spPr>
          <a:xfrm>
            <a:off x="289560" y="1535900"/>
            <a:ext cx="7660013" cy="3984917"/>
          </a:xfrm>
          <a:prstGeom prst="rect">
            <a:avLst/>
          </a:prstGeom>
        </p:spPr>
      </p:pic>
    </p:spTree>
    <p:extLst>
      <p:ext uri="{BB962C8B-B14F-4D97-AF65-F5344CB8AC3E}">
        <p14:creationId xmlns:p14="http://schemas.microsoft.com/office/powerpoint/2010/main" val="507195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3A11D-4F41-410D-A68B-231DBB74BF0C}"/>
              </a:ext>
            </a:extLst>
          </p:cNvPr>
          <p:cNvPicPr>
            <a:picLocks noChangeAspect="1"/>
          </p:cNvPicPr>
          <p:nvPr/>
        </p:nvPicPr>
        <p:blipFill>
          <a:blip r:embed="rId2"/>
          <a:stretch>
            <a:fillRect/>
          </a:stretch>
        </p:blipFill>
        <p:spPr>
          <a:xfrm>
            <a:off x="289560" y="1534211"/>
            <a:ext cx="11612880" cy="39884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2077815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F7EB09-8BD0-4A5C-98CB-F4BC244F26E8}"/>
              </a:ext>
            </a:extLst>
          </p:cNvPr>
          <p:cNvPicPr>
            <a:picLocks noChangeAspect="1"/>
          </p:cNvPicPr>
          <p:nvPr/>
        </p:nvPicPr>
        <p:blipFill>
          <a:blip r:embed="rId2"/>
          <a:stretch>
            <a:fillRect/>
          </a:stretch>
        </p:blipFill>
        <p:spPr>
          <a:xfrm>
            <a:off x="289560" y="1534211"/>
            <a:ext cx="11612880" cy="39884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3503702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2BE71-9B82-4FB2-BFB4-173DD00AFD80}"/>
              </a:ext>
            </a:extLst>
          </p:cNvPr>
          <p:cNvPicPr>
            <a:picLocks noChangeAspect="1"/>
          </p:cNvPicPr>
          <p:nvPr/>
        </p:nvPicPr>
        <p:blipFill>
          <a:blip r:embed="rId2"/>
          <a:stretch>
            <a:fillRect/>
          </a:stretch>
        </p:blipFill>
        <p:spPr>
          <a:xfrm>
            <a:off x="289560" y="1535901"/>
            <a:ext cx="11612884" cy="398491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311017"/>
            <a:ext cx="10515600" cy="1155833"/>
          </a:xfrm>
        </p:spPr>
        <p:txBody>
          <a:bodyPr>
            <a:normAutofit fontScale="70000" lnSpcReduction="20000"/>
          </a:bodyPr>
          <a:lstStyle/>
          <a:p>
            <a:pPr marL="0" indent="0" algn="just">
              <a:lnSpc>
                <a:spcPct val="100000"/>
              </a:lnSpc>
              <a:buNone/>
            </a:pPr>
            <a:r>
              <a:rPr lang="en-US" sz="4000" dirty="0"/>
              <a:t>After observing the prior choice, predict what the avatar would choose in the current choice.  Avatars can not see predictions and predictions will not influence the outcomes of the current choice.  </a:t>
            </a:r>
          </a:p>
          <a:p>
            <a:pPr marL="0" indent="0" algn="just">
              <a:lnSpc>
                <a:spcPct val="100000"/>
              </a:lnSpc>
              <a:buNone/>
            </a:pPr>
            <a:endParaRPr lang="en-US" sz="4000" dirty="0"/>
          </a:p>
        </p:txBody>
      </p:sp>
    </p:spTree>
    <p:extLst>
      <p:ext uri="{BB962C8B-B14F-4D97-AF65-F5344CB8AC3E}">
        <p14:creationId xmlns:p14="http://schemas.microsoft.com/office/powerpoint/2010/main" val="108993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082800"/>
            <a:ext cx="10515600" cy="2781188"/>
          </a:xfrm>
        </p:spPr>
        <p:txBody>
          <a:bodyPr>
            <a:normAutofit fontScale="85000" lnSpcReduction="10000"/>
          </a:bodyPr>
          <a:lstStyle/>
          <a:p>
            <a:pPr marL="0" indent="0" algn="ctr">
              <a:lnSpc>
                <a:spcPct val="100000"/>
              </a:lnSpc>
              <a:buNone/>
            </a:pPr>
            <a:r>
              <a:rPr lang="en-US" sz="8000" dirty="0"/>
              <a:t>You will not be able to see the avatars’ current choices.</a:t>
            </a:r>
          </a:p>
        </p:txBody>
      </p:sp>
    </p:spTree>
    <p:extLst>
      <p:ext uri="{BB962C8B-B14F-4D97-AF65-F5344CB8AC3E}">
        <p14:creationId xmlns:p14="http://schemas.microsoft.com/office/powerpoint/2010/main" val="2939018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As you are about to read, the avatar will only choose in the “Current Choice” if you voluntarily give them control.  Nevertheless, predict what they </a:t>
            </a:r>
            <a:r>
              <a:rPr lang="en-US" sz="4000" i="1" dirty="0"/>
              <a:t>would</a:t>
            </a:r>
            <a:r>
              <a:rPr lang="en-US" sz="4000" dirty="0"/>
              <a:t> choose if you </a:t>
            </a:r>
            <a:r>
              <a:rPr lang="en-US" sz="4000" i="1" dirty="0"/>
              <a:t>were to </a:t>
            </a:r>
            <a:r>
              <a:rPr lang="en-US" sz="4000" dirty="0"/>
              <a:t>give them control.</a:t>
            </a:r>
          </a:p>
        </p:txBody>
      </p:sp>
    </p:spTree>
    <p:extLst>
      <p:ext uri="{BB962C8B-B14F-4D97-AF65-F5344CB8AC3E}">
        <p14:creationId xmlns:p14="http://schemas.microsoft.com/office/powerpoint/2010/main" val="2496585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6A492-3FC0-4D6D-985F-4D80195B8C25}"/>
              </a:ext>
            </a:extLst>
          </p:cNvPr>
          <p:cNvPicPr>
            <a:picLocks noChangeAspect="1"/>
          </p:cNvPicPr>
          <p:nvPr/>
        </p:nvPicPr>
        <p:blipFill>
          <a:blip r:embed="rId2"/>
          <a:stretch>
            <a:fillRect/>
          </a:stretch>
        </p:blipFill>
        <p:spPr>
          <a:xfrm>
            <a:off x="1570102" y="1870515"/>
            <a:ext cx="9047459" cy="476723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1"/>
            <a:ext cx="10515600" cy="1357866"/>
          </a:xfrm>
        </p:spPr>
        <p:txBody>
          <a:bodyPr>
            <a:normAutofit fontScale="62500" lnSpcReduction="20000"/>
          </a:bodyPr>
          <a:lstStyle/>
          <a:p>
            <a:pPr marL="0" indent="0" algn="just">
              <a:lnSpc>
                <a:spcPct val="100000"/>
              </a:lnSpc>
              <a:buNone/>
            </a:pPr>
            <a:r>
              <a:rPr lang="en-US" sz="4000" dirty="0"/>
              <a:t>After making this prediction, you must choose to press the right or left arrow key.  If you press “</a:t>
            </a:r>
            <a:r>
              <a:rPr lang="en-US" sz="4000" dirty="0">
                <a:sym typeface="Wingdings" panose="05000000000000000000" pitchFamily="2" charset="2"/>
              </a:rPr>
              <a:t>K</a:t>
            </a:r>
            <a:r>
              <a:rPr lang="en-US" sz="4000" dirty="0"/>
              <a:t>”, then you will receive the number within the purple circle and the avatar cannot choose.  However, if you press “</a:t>
            </a:r>
            <a:r>
              <a:rPr lang="en-US" sz="4000" dirty="0">
                <a:sym typeface="Wingdings" panose="05000000000000000000" pitchFamily="2" charset="2"/>
              </a:rPr>
              <a:t>J</a:t>
            </a:r>
            <a:r>
              <a:rPr lang="en-US" sz="4000" dirty="0"/>
              <a:t>”, then the avatar will choose, meaning that they control the outcome.</a:t>
            </a:r>
          </a:p>
        </p:txBody>
      </p:sp>
    </p:spTree>
    <p:extLst>
      <p:ext uri="{BB962C8B-B14F-4D97-AF65-F5344CB8AC3E}">
        <p14:creationId xmlns:p14="http://schemas.microsoft.com/office/powerpoint/2010/main" val="3995706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DAC8A4-792C-4D51-8C23-996594990502}"/>
              </a:ext>
            </a:extLst>
          </p:cNvPr>
          <p:cNvPicPr>
            <a:picLocks noChangeAspect="1"/>
          </p:cNvPicPr>
          <p:nvPr/>
        </p:nvPicPr>
        <p:blipFill>
          <a:blip r:embed="rId2"/>
          <a:stretch>
            <a:fillRect/>
          </a:stretch>
        </p:blipFill>
        <p:spPr>
          <a:xfrm>
            <a:off x="1574439" y="1870515"/>
            <a:ext cx="9043122" cy="4767236"/>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1524697"/>
          </a:xfrm>
        </p:spPr>
        <p:txBody>
          <a:bodyPr>
            <a:normAutofit fontScale="70000" lnSpcReduction="20000"/>
          </a:bodyPr>
          <a:lstStyle/>
          <a:p>
            <a:pPr marL="0" indent="0" algn="just">
              <a:lnSpc>
                <a:spcPct val="100000"/>
              </a:lnSpc>
              <a:buNone/>
            </a:pPr>
            <a:r>
              <a:rPr lang="en-US" sz="4000" dirty="0"/>
              <a:t>If you press “</a:t>
            </a:r>
            <a:r>
              <a:rPr lang="en-US" sz="4000" dirty="0">
                <a:sym typeface="Wingdings" panose="05000000000000000000" pitchFamily="2" charset="2"/>
              </a:rPr>
              <a:t>K”, then you will receive a number, but the avatar won’t.  This is a neutral outcome for the avatar.  They are not affected positively or negatively.  However, they will see your choice.</a:t>
            </a:r>
            <a:endParaRPr lang="en-US" sz="4000" dirty="0"/>
          </a:p>
        </p:txBody>
      </p:sp>
    </p:spTree>
    <p:extLst>
      <p:ext uri="{BB962C8B-B14F-4D97-AF65-F5344CB8AC3E}">
        <p14:creationId xmlns:p14="http://schemas.microsoft.com/office/powerpoint/2010/main" val="259548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863600"/>
            <a:ext cx="10515600" cy="3987800"/>
          </a:xfrm>
        </p:spPr>
        <p:txBody>
          <a:bodyPr>
            <a:normAutofit fontScale="70000" lnSpcReduction="20000"/>
          </a:bodyPr>
          <a:lstStyle/>
          <a:p>
            <a:pPr marL="0" indent="0" algn="ctr">
              <a:lnSpc>
                <a:spcPct val="100000"/>
              </a:lnSpc>
              <a:buNone/>
            </a:pPr>
            <a:r>
              <a:rPr lang="en-US" sz="8000" dirty="0"/>
              <a:t>The purple circle will flash different colors to give you feedback about your choice.</a:t>
            </a:r>
          </a:p>
          <a:p>
            <a:pPr marL="0" indent="0" algn="ctr">
              <a:lnSpc>
                <a:spcPct val="100000"/>
              </a:lnSpc>
              <a:buNone/>
            </a:pPr>
            <a:endParaRPr lang="en-US" sz="8000" dirty="0"/>
          </a:p>
          <a:p>
            <a:pPr marL="0" indent="0" algn="ctr">
              <a:lnSpc>
                <a:spcPct val="100000"/>
              </a:lnSpc>
              <a:buNone/>
            </a:pPr>
            <a:r>
              <a:rPr lang="en-US" sz="8000" dirty="0"/>
              <a:t>J = blue        K</a:t>
            </a:r>
            <a:r>
              <a:rPr lang="en-US" sz="8000"/>
              <a:t>= pink</a:t>
            </a:r>
            <a:endParaRPr lang="en-US" sz="8000" dirty="0"/>
          </a:p>
          <a:p>
            <a:pPr marL="0" indent="0" algn="ctr">
              <a:lnSpc>
                <a:spcPct val="100000"/>
              </a:lnSpc>
              <a:buNone/>
            </a:pPr>
            <a:endParaRPr lang="en-US" sz="8000" dirty="0"/>
          </a:p>
          <a:p>
            <a:pPr marL="0" indent="0" algn="ctr">
              <a:lnSpc>
                <a:spcPct val="100000"/>
              </a:lnSpc>
              <a:buNone/>
            </a:pPr>
            <a:endParaRPr lang="en-US" sz="8000" dirty="0"/>
          </a:p>
        </p:txBody>
      </p:sp>
      <p:grpSp>
        <p:nvGrpSpPr>
          <p:cNvPr id="5" name="Group 4">
            <a:extLst>
              <a:ext uri="{FF2B5EF4-FFF2-40B4-BE49-F238E27FC236}">
                <a16:creationId xmlns:a16="http://schemas.microsoft.com/office/drawing/2014/main" id="{18D471C4-06F0-4A62-AD94-172045931F37}"/>
              </a:ext>
            </a:extLst>
          </p:cNvPr>
          <p:cNvGrpSpPr/>
          <p:nvPr/>
        </p:nvGrpSpPr>
        <p:grpSpPr>
          <a:xfrm>
            <a:off x="3613257" y="4280114"/>
            <a:ext cx="4965486" cy="1714286"/>
            <a:chOff x="3694219" y="4305514"/>
            <a:chExt cx="4965486" cy="1714286"/>
          </a:xfrm>
        </p:grpSpPr>
        <p:pic>
          <p:nvPicPr>
            <p:cNvPr id="2" name="Picture 1">
              <a:extLst>
                <a:ext uri="{FF2B5EF4-FFF2-40B4-BE49-F238E27FC236}">
                  <a16:creationId xmlns:a16="http://schemas.microsoft.com/office/drawing/2014/main" id="{65057615-56DB-4767-90C2-A73420B2CA4B}"/>
                </a:ext>
              </a:extLst>
            </p:cNvPr>
            <p:cNvPicPr>
              <a:picLocks noChangeAspect="1"/>
            </p:cNvPicPr>
            <p:nvPr/>
          </p:nvPicPr>
          <p:blipFill>
            <a:blip r:embed="rId2"/>
            <a:stretch>
              <a:fillRect/>
            </a:stretch>
          </p:blipFill>
          <p:spPr>
            <a:xfrm>
              <a:off x="3694219" y="4305514"/>
              <a:ext cx="1704762" cy="1714286"/>
            </a:xfrm>
            <a:prstGeom prst="rect">
              <a:avLst/>
            </a:prstGeom>
          </p:spPr>
        </p:pic>
        <p:pic>
          <p:nvPicPr>
            <p:cNvPr id="4" name="Picture 3">
              <a:extLst>
                <a:ext uri="{FF2B5EF4-FFF2-40B4-BE49-F238E27FC236}">
                  <a16:creationId xmlns:a16="http://schemas.microsoft.com/office/drawing/2014/main" id="{C764FC7B-0ED3-41BD-86CA-6B587A611492}"/>
                </a:ext>
              </a:extLst>
            </p:cNvPr>
            <p:cNvPicPr>
              <a:picLocks noChangeAspect="1"/>
            </p:cNvPicPr>
            <p:nvPr/>
          </p:nvPicPr>
          <p:blipFill>
            <a:blip r:embed="rId3"/>
            <a:stretch>
              <a:fillRect/>
            </a:stretch>
          </p:blipFill>
          <p:spPr>
            <a:xfrm>
              <a:off x="6945419" y="4305514"/>
              <a:ext cx="1714286" cy="1714286"/>
            </a:xfrm>
            <a:prstGeom prst="rect">
              <a:avLst/>
            </a:prstGeom>
          </p:spPr>
        </p:pic>
      </p:grpSp>
    </p:spTree>
    <p:extLst>
      <p:ext uri="{BB962C8B-B14F-4D97-AF65-F5344CB8AC3E}">
        <p14:creationId xmlns:p14="http://schemas.microsoft.com/office/powerpoint/2010/main" val="143558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082800"/>
            <a:ext cx="10515600" cy="2781188"/>
          </a:xfrm>
        </p:spPr>
        <p:txBody>
          <a:bodyPr>
            <a:normAutofit fontScale="62500" lnSpcReduction="20000"/>
          </a:bodyPr>
          <a:lstStyle/>
          <a:p>
            <a:pPr marL="0" indent="0" algn="just">
              <a:lnSpc>
                <a:spcPct val="100000"/>
              </a:lnSpc>
              <a:buNone/>
            </a:pPr>
            <a:r>
              <a:rPr lang="en-US" sz="8000" dirty="0"/>
              <a:t>The blue bar at the top of the screen will extend from left to right as you progress through the 216 avatars.  It represents a percentage out of 216.</a:t>
            </a:r>
          </a:p>
        </p:txBody>
      </p:sp>
    </p:spTree>
    <p:extLst>
      <p:ext uri="{BB962C8B-B14F-4D97-AF65-F5344CB8AC3E}">
        <p14:creationId xmlns:p14="http://schemas.microsoft.com/office/powerpoint/2010/main" val="102449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44C8D2-B1F2-4EE9-B876-2D1EE00B6983}"/>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28048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9) True or False: You will only see the avatar’s current choice if you choose to move.</a:t>
            </a:r>
          </a:p>
        </p:txBody>
      </p:sp>
    </p:spTree>
    <p:extLst>
      <p:ext uri="{BB962C8B-B14F-4D97-AF65-F5344CB8AC3E}">
        <p14:creationId xmlns:p14="http://schemas.microsoft.com/office/powerpoint/2010/main" val="2722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9) True or False: You will only see the avatar’s current choice if you select “</a:t>
            </a:r>
            <a:r>
              <a:rPr lang="en-US" sz="4000" dirty="0">
                <a:sym typeface="Wingdings" panose="05000000000000000000" pitchFamily="2" charset="2"/>
              </a:rPr>
              <a:t>J”</a:t>
            </a:r>
            <a:r>
              <a:rPr lang="en-US" sz="4000" dirty="0"/>
              <a:t>.  </a:t>
            </a:r>
            <a:r>
              <a:rPr lang="en-US" sz="4000" b="1" dirty="0"/>
              <a:t>False</a:t>
            </a:r>
            <a:r>
              <a:rPr lang="en-US" sz="4000" dirty="0"/>
              <a:t>.  Avatar’s only make a current choice if you select “</a:t>
            </a:r>
            <a:r>
              <a:rPr lang="en-US" sz="4000" dirty="0">
                <a:sym typeface="Wingdings" panose="05000000000000000000" pitchFamily="2" charset="2"/>
              </a:rPr>
              <a:t>J”, but you will still see the choice they </a:t>
            </a:r>
            <a:r>
              <a:rPr lang="en-US" sz="4000" i="1" dirty="0">
                <a:sym typeface="Wingdings" panose="05000000000000000000" pitchFamily="2" charset="2"/>
              </a:rPr>
              <a:t>would have</a:t>
            </a:r>
            <a:r>
              <a:rPr lang="en-US" sz="4000" dirty="0">
                <a:sym typeface="Wingdings" panose="05000000000000000000" pitchFamily="2" charset="2"/>
              </a:rPr>
              <a:t> made even if you select “K”.  </a:t>
            </a:r>
            <a:endParaRPr lang="en-US" sz="4000" dirty="0"/>
          </a:p>
        </p:txBody>
      </p:sp>
    </p:spTree>
    <p:extLst>
      <p:ext uri="{BB962C8B-B14F-4D97-AF65-F5344CB8AC3E}">
        <p14:creationId xmlns:p14="http://schemas.microsoft.com/office/powerpoint/2010/main" val="182627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10) True or False: Avatars will see your predictions.</a:t>
            </a:r>
          </a:p>
        </p:txBody>
      </p:sp>
    </p:spTree>
    <p:extLst>
      <p:ext uri="{BB962C8B-B14F-4D97-AF65-F5344CB8AC3E}">
        <p14:creationId xmlns:p14="http://schemas.microsoft.com/office/powerpoint/2010/main" val="22272688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10) True or False: Avatars will see your predictions.  </a:t>
            </a:r>
            <a:r>
              <a:rPr lang="en-US" sz="4000" b="1" dirty="0"/>
              <a:t>False</a:t>
            </a:r>
            <a:r>
              <a:rPr lang="en-US" sz="4000" dirty="0"/>
              <a:t>.  Your prediction of their current choice is knowable only to you.</a:t>
            </a:r>
          </a:p>
        </p:txBody>
      </p:sp>
    </p:spTree>
    <p:extLst>
      <p:ext uri="{BB962C8B-B14F-4D97-AF65-F5344CB8AC3E}">
        <p14:creationId xmlns:p14="http://schemas.microsoft.com/office/powerpoint/2010/main" val="2689081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11) True or False: Avatar’s will see your choice of “</a:t>
            </a:r>
            <a:r>
              <a:rPr lang="en-US" sz="4000" dirty="0">
                <a:sym typeface="Wingdings" panose="05000000000000000000" pitchFamily="2" charset="2"/>
              </a:rPr>
              <a:t>J” or “K”.</a:t>
            </a:r>
            <a:endParaRPr lang="en-US" sz="4000" dirty="0"/>
          </a:p>
        </p:txBody>
      </p:sp>
    </p:spTree>
    <p:extLst>
      <p:ext uri="{BB962C8B-B14F-4D97-AF65-F5344CB8AC3E}">
        <p14:creationId xmlns:p14="http://schemas.microsoft.com/office/powerpoint/2010/main" val="705531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11) True or False: Avatar’s will see your choice of “</a:t>
            </a:r>
            <a:r>
              <a:rPr lang="en-US" sz="4000" dirty="0">
                <a:sym typeface="Wingdings" panose="05000000000000000000" pitchFamily="2" charset="2"/>
              </a:rPr>
              <a:t>J” or “K”.  </a:t>
            </a:r>
            <a:r>
              <a:rPr lang="en-US" sz="4000" b="1" dirty="0">
                <a:sym typeface="Wingdings" panose="05000000000000000000" pitchFamily="2" charset="2"/>
              </a:rPr>
              <a:t>True</a:t>
            </a:r>
            <a:r>
              <a:rPr lang="en-US" sz="4000" dirty="0">
                <a:sym typeface="Wingdings" panose="05000000000000000000" pitchFamily="2" charset="2"/>
              </a:rPr>
              <a:t>.  </a:t>
            </a:r>
            <a:endParaRPr lang="en-US" sz="4000" dirty="0"/>
          </a:p>
        </p:txBody>
      </p:sp>
    </p:spTree>
    <p:extLst>
      <p:ext uri="{BB962C8B-B14F-4D97-AF65-F5344CB8AC3E}">
        <p14:creationId xmlns:p14="http://schemas.microsoft.com/office/powerpoint/2010/main" val="29013495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12) True or False: By choosing “</a:t>
            </a:r>
            <a:r>
              <a:rPr lang="en-US" sz="4000" dirty="0">
                <a:sym typeface="Wingdings" panose="05000000000000000000" pitchFamily="2" charset="2"/>
              </a:rPr>
              <a:t>K”, the avatar receives “0”.</a:t>
            </a:r>
            <a:endParaRPr lang="en-US" sz="4000" dirty="0"/>
          </a:p>
        </p:txBody>
      </p:sp>
    </p:spTree>
    <p:extLst>
      <p:ext uri="{BB962C8B-B14F-4D97-AF65-F5344CB8AC3E}">
        <p14:creationId xmlns:p14="http://schemas.microsoft.com/office/powerpoint/2010/main" val="3626239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12) True or False: By choosing “</a:t>
            </a:r>
            <a:r>
              <a:rPr lang="en-US" sz="4000" dirty="0">
                <a:sym typeface="Wingdings" panose="05000000000000000000" pitchFamily="2" charset="2"/>
              </a:rPr>
              <a:t>K”, the avatar receives “0”.  </a:t>
            </a:r>
            <a:r>
              <a:rPr lang="en-US" sz="4000" b="1" dirty="0">
                <a:sym typeface="Wingdings" panose="05000000000000000000" pitchFamily="2" charset="2"/>
              </a:rPr>
              <a:t>False</a:t>
            </a:r>
            <a:r>
              <a:rPr lang="en-US" sz="4000" dirty="0">
                <a:sym typeface="Wingdings" panose="05000000000000000000" pitchFamily="2" charset="2"/>
              </a:rPr>
              <a:t>.  Choosing </a:t>
            </a:r>
            <a:r>
              <a:rPr lang="en-US" sz="4000" dirty="0"/>
              <a:t>“</a:t>
            </a:r>
            <a:r>
              <a:rPr lang="en-US" sz="4000" dirty="0">
                <a:sym typeface="Wingdings" panose="05000000000000000000" pitchFamily="2" charset="2"/>
              </a:rPr>
              <a:t>K” causes the avatar to not receive a number, which is a neutral outcome.  They are </a:t>
            </a:r>
            <a:r>
              <a:rPr lang="en-US" sz="4000" u="sng" dirty="0">
                <a:sym typeface="Wingdings" panose="05000000000000000000" pitchFamily="2" charset="2"/>
              </a:rPr>
              <a:t>not</a:t>
            </a:r>
            <a:r>
              <a:rPr lang="en-US" sz="4000" dirty="0">
                <a:sym typeface="Wingdings" panose="05000000000000000000" pitchFamily="2" charset="2"/>
              </a:rPr>
              <a:t> impacted positively or negatively in any way by this choice.   </a:t>
            </a:r>
            <a:endParaRPr lang="en-US" sz="4000" dirty="0"/>
          </a:p>
        </p:txBody>
      </p:sp>
    </p:spTree>
    <p:extLst>
      <p:ext uri="{BB962C8B-B14F-4D97-AF65-F5344CB8AC3E}">
        <p14:creationId xmlns:p14="http://schemas.microsoft.com/office/powerpoint/2010/main" val="5689154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13) True or False: Some avatars can see the numbers in the current choice before they make their prior choice.</a:t>
            </a:r>
          </a:p>
        </p:txBody>
      </p:sp>
    </p:spTree>
    <p:extLst>
      <p:ext uri="{BB962C8B-B14F-4D97-AF65-F5344CB8AC3E}">
        <p14:creationId xmlns:p14="http://schemas.microsoft.com/office/powerpoint/2010/main" val="425780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13) True or False: Some avatars can see the numbers in the current choice before they make their prior choice.  </a:t>
            </a:r>
            <a:r>
              <a:rPr lang="en-US" sz="4000" b="1" dirty="0"/>
              <a:t>False</a:t>
            </a:r>
            <a:r>
              <a:rPr lang="en-US" sz="4000" dirty="0"/>
              <a:t>.  Avatars only choose based the numbers they presently face.  </a:t>
            </a:r>
          </a:p>
        </p:txBody>
      </p:sp>
      <p:pic>
        <p:nvPicPr>
          <p:cNvPr id="8" name="Picture 7">
            <a:extLst>
              <a:ext uri="{FF2B5EF4-FFF2-40B4-BE49-F238E27FC236}">
                <a16:creationId xmlns:a16="http://schemas.microsoft.com/office/drawing/2014/main" id="{C5193CFD-F4ED-4B03-B773-EFEBBE6D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994" y="2949795"/>
            <a:ext cx="2788012" cy="3687956"/>
          </a:xfrm>
          <a:prstGeom prst="rect">
            <a:avLst/>
          </a:prstGeom>
        </p:spPr>
      </p:pic>
    </p:spTree>
    <p:extLst>
      <p:ext uri="{BB962C8B-B14F-4D97-AF65-F5344CB8AC3E}">
        <p14:creationId xmlns:p14="http://schemas.microsoft.com/office/powerpoint/2010/main" val="69970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362BDE-3337-479B-B6D1-07BB54476FF1}"/>
              </a:ext>
            </a:extLst>
          </p:cNvPr>
          <p:cNvPicPr>
            <a:picLocks noChangeAspect="1"/>
          </p:cNvPicPr>
          <p:nvPr/>
        </p:nvPicPr>
        <p:blipFill>
          <a:blip r:embed="rId2"/>
          <a:stretch>
            <a:fillRect/>
          </a:stretch>
        </p:blipFill>
        <p:spPr>
          <a:xfrm>
            <a:off x="289560" y="2128354"/>
            <a:ext cx="11612880" cy="3567778"/>
          </a:xfrm>
          <a:prstGeom prst="rect">
            <a:avLst/>
          </a:prstGeom>
        </p:spPr>
      </p:pic>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20249"/>
            <a:ext cx="10515600" cy="1977332"/>
          </a:xfrm>
        </p:spPr>
        <p:txBody>
          <a:bodyPr>
            <a:normAutofit/>
          </a:bodyPr>
          <a:lstStyle/>
          <a:p>
            <a:pPr marL="0" indent="0" algn="just">
              <a:buNone/>
            </a:pPr>
            <a:r>
              <a:rPr lang="en-US" sz="4000" dirty="0"/>
              <a:t>Notice how the avatar will feel depending on the number in the outcome compared to the alternative.</a:t>
            </a:r>
          </a:p>
        </p:txBody>
      </p:sp>
    </p:spTree>
    <p:extLst>
      <p:ext uri="{BB962C8B-B14F-4D97-AF65-F5344CB8AC3E}">
        <p14:creationId xmlns:p14="http://schemas.microsoft.com/office/powerpoint/2010/main" val="3925521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14) True or False: The outcome results from the choices made simultaneously by you and the avatar.</a:t>
            </a:r>
          </a:p>
        </p:txBody>
      </p:sp>
    </p:spTree>
    <p:extLst>
      <p:ext uri="{BB962C8B-B14F-4D97-AF65-F5344CB8AC3E}">
        <p14:creationId xmlns:p14="http://schemas.microsoft.com/office/powerpoint/2010/main" val="6073432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14) True or False: The outcome results from the choices made simultaneously by you and the avatar.  </a:t>
            </a:r>
            <a:r>
              <a:rPr lang="en-US" sz="4000" b="1" dirty="0"/>
              <a:t>False</a:t>
            </a:r>
            <a:r>
              <a:rPr lang="en-US" sz="4000" dirty="0"/>
              <a:t>.  Outcomes are decided by only one person at a time.  </a:t>
            </a:r>
          </a:p>
        </p:txBody>
      </p:sp>
      <p:pic>
        <p:nvPicPr>
          <p:cNvPr id="2" name="Picture 1">
            <a:extLst>
              <a:ext uri="{FF2B5EF4-FFF2-40B4-BE49-F238E27FC236}">
                <a16:creationId xmlns:a16="http://schemas.microsoft.com/office/drawing/2014/main" id="{C00DFA43-636F-4CE8-954B-A9561DBDAC6B}"/>
              </a:ext>
            </a:extLst>
          </p:cNvPr>
          <p:cNvPicPr>
            <a:picLocks noChangeAspect="1"/>
          </p:cNvPicPr>
          <p:nvPr/>
        </p:nvPicPr>
        <p:blipFill>
          <a:blip r:embed="rId2"/>
          <a:stretch>
            <a:fillRect/>
          </a:stretch>
        </p:blipFill>
        <p:spPr>
          <a:xfrm>
            <a:off x="2704278" y="3128385"/>
            <a:ext cx="6783444" cy="2912852"/>
          </a:xfrm>
          <a:prstGeom prst="rect">
            <a:avLst/>
          </a:prstGeom>
        </p:spPr>
      </p:pic>
    </p:spTree>
    <p:extLst>
      <p:ext uri="{BB962C8B-B14F-4D97-AF65-F5344CB8AC3E}">
        <p14:creationId xmlns:p14="http://schemas.microsoft.com/office/powerpoint/2010/main" val="2124062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15) True or False: All avatars know that choices are between only two options, choices are final, numbers cannot be shared/divided, verbal communication is impossible, and that you know all these things.</a:t>
            </a:r>
          </a:p>
        </p:txBody>
      </p:sp>
    </p:spTree>
    <p:extLst>
      <p:ext uri="{BB962C8B-B14F-4D97-AF65-F5344CB8AC3E}">
        <p14:creationId xmlns:p14="http://schemas.microsoft.com/office/powerpoint/2010/main" val="3793469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512650"/>
            <a:ext cx="10515600" cy="4351338"/>
          </a:xfrm>
        </p:spPr>
        <p:txBody>
          <a:bodyPr>
            <a:normAutofit/>
          </a:bodyPr>
          <a:lstStyle/>
          <a:p>
            <a:pPr marL="0" indent="0" algn="just">
              <a:lnSpc>
                <a:spcPct val="100000"/>
              </a:lnSpc>
              <a:buNone/>
            </a:pPr>
            <a:r>
              <a:rPr lang="en-US" sz="4000" dirty="0"/>
              <a:t>Question 15) True or False: All avatars know that choices are between only two options, choices are final, numbers cannot be shared/divided, verbal communication is impossible, and that you know all these things.  </a:t>
            </a:r>
            <a:r>
              <a:rPr lang="en-US" sz="4000" b="1" dirty="0"/>
              <a:t>True</a:t>
            </a:r>
            <a:r>
              <a:rPr lang="en-US" sz="4000" dirty="0"/>
              <a:t>.</a:t>
            </a:r>
          </a:p>
        </p:txBody>
      </p:sp>
    </p:spTree>
    <p:extLst>
      <p:ext uri="{BB962C8B-B14F-4D97-AF65-F5344CB8AC3E}">
        <p14:creationId xmlns:p14="http://schemas.microsoft.com/office/powerpoint/2010/main" val="1607226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A0745-4863-464E-A379-2EBADB670F61}"/>
              </a:ext>
            </a:extLst>
          </p:cNvPr>
          <p:cNvSpPr>
            <a:spLocks noGrp="1"/>
          </p:cNvSpPr>
          <p:nvPr>
            <p:ph idx="1"/>
          </p:nvPr>
        </p:nvSpPr>
        <p:spPr>
          <a:xfrm>
            <a:off x="838200" y="2165684"/>
            <a:ext cx="10515600" cy="2698304"/>
          </a:xfrm>
        </p:spPr>
        <p:txBody>
          <a:bodyPr>
            <a:normAutofit/>
          </a:bodyPr>
          <a:lstStyle/>
          <a:p>
            <a:pPr marL="0" indent="0" algn="ctr">
              <a:lnSpc>
                <a:spcPct val="100000"/>
              </a:lnSpc>
              <a:buNone/>
            </a:pPr>
            <a:r>
              <a:rPr lang="en-US" sz="7200" dirty="0"/>
              <a:t>End of Tutorial  </a:t>
            </a:r>
          </a:p>
          <a:p>
            <a:pPr marL="0" indent="0" algn="ctr">
              <a:lnSpc>
                <a:spcPct val="100000"/>
              </a:lnSpc>
              <a:buNone/>
            </a:pPr>
            <a:endParaRPr lang="en-US" sz="4000" dirty="0"/>
          </a:p>
          <a:p>
            <a:pPr marL="0" indent="0" algn="ctr">
              <a:lnSpc>
                <a:spcPct val="100000"/>
              </a:lnSpc>
              <a:buNone/>
            </a:pPr>
            <a:r>
              <a:rPr lang="en-US" sz="4000" dirty="0"/>
              <a:t>Please begin Block 1 of the experiment.</a:t>
            </a:r>
          </a:p>
        </p:txBody>
      </p:sp>
    </p:spTree>
    <p:extLst>
      <p:ext uri="{BB962C8B-B14F-4D97-AF65-F5344CB8AC3E}">
        <p14:creationId xmlns:p14="http://schemas.microsoft.com/office/powerpoint/2010/main" val="193744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6068</TotalTime>
  <Words>2599</Words>
  <Application>Microsoft Office PowerPoint</Application>
  <PresentationFormat>Widescreen</PresentationFormat>
  <Paragraphs>97</Paragraphs>
  <Slides>94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Calibri Light</vt:lpstr>
      <vt:lpstr>Office Theme</vt:lpstr>
      <vt:lpstr>Experiment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Stanley</dc:creator>
  <cp:lastModifiedBy>Gregory Stanley</cp:lastModifiedBy>
  <cp:revision>1</cp:revision>
  <dcterms:created xsi:type="dcterms:W3CDTF">2019-11-19T18:08:08Z</dcterms:created>
  <dcterms:modified xsi:type="dcterms:W3CDTF">2019-11-26T04:59:36Z</dcterms:modified>
</cp:coreProperties>
</file>